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howGuides="1">
      <p:cViewPr varScale="1">
        <p:scale>
          <a:sx n="71" d="100"/>
          <a:sy n="71" d="100"/>
        </p:scale>
        <p:origin x="774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19BD26-DC7D-4A4C-9679-E6C183E1AF37}" type="datetimeFigureOut">
              <a:rPr lang="ru-RU" smtClean="0"/>
              <a:t>28.09.2022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77D700-CC5A-4FF1-B999-22BAD23A546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00354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19BD26-DC7D-4A4C-9679-E6C183E1AF37}" type="datetimeFigureOut">
              <a:rPr lang="ru-RU" smtClean="0"/>
              <a:t>28.09.2022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77D700-CC5A-4FF1-B999-22BAD23A546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434514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19BD26-DC7D-4A4C-9679-E6C183E1AF37}" type="datetimeFigureOut">
              <a:rPr lang="ru-RU" smtClean="0"/>
              <a:t>28.09.2022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77D700-CC5A-4FF1-B999-22BAD23A546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321421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19BD26-DC7D-4A4C-9679-E6C183E1AF37}" type="datetimeFigureOut">
              <a:rPr lang="ru-RU" smtClean="0"/>
              <a:t>28.09.2022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77D700-CC5A-4FF1-B999-22BAD23A546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886324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19BD26-DC7D-4A4C-9679-E6C183E1AF37}" type="datetimeFigureOut">
              <a:rPr lang="ru-RU" smtClean="0"/>
              <a:t>28.09.2022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77D700-CC5A-4FF1-B999-22BAD23A546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086126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19BD26-DC7D-4A4C-9679-E6C183E1AF37}" type="datetimeFigureOut">
              <a:rPr lang="ru-RU" smtClean="0"/>
              <a:t>28.09.2022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77D700-CC5A-4FF1-B999-22BAD23A546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32109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19BD26-DC7D-4A4C-9679-E6C183E1AF37}" type="datetimeFigureOut">
              <a:rPr lang="ru-RU" smtClean="0"/>
              <a:t>28.09.2022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77D700-CC5A-4FF1-B999-22BAD23A546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074088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19BD26-DC7D-4A4C-9679-E6C183E1AF37}" type="datetimeFigureOut">
              <a:rPr lang="ru-RU" smtClean="0"/>
              <a:t>28.09.2022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77D700-CC5A-4FF1-B999-22BAD23A546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369257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19BD26-DC7D-4A4C-9679-E6C183E1AF37}" type="datetimeFigureOut">
              <a:rPr lang="ru-RU" smtClean="0"/>
              <a:t>28.09.2022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77D700-CC5A-4FF1-B999-22BAD23A546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690179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19BD26-DC7D-4A4C-9679-E6C183E1AF37}" type="datetimeFigureOut">
              <a:rPr lang="ru-RU" smtClean="0"/>
              <a:t>28.09.2022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77D700-CC5A-4FF1-B999-22BAD23A546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013868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19BD26-DC7D-4A4C-9679-E6C183E1AF37}" type="datetimeFigureOut">
              <a:rPr lang="ru-RU" smtClean="0"/>
              <a:t>28.09.2022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77D700-CC5A-4FF1-B999-22BAD23A546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257606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19BD26-DC7D-4A4C-9679-E6C183E1AF37}" type="datetimeFigureOut">
              <a:rPr lang="ru-RU" smtClean="0"/>
              <a:t>28.09.2022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177D700-CC5A-4FF1-B999-22BAD23A546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407632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430" y="336982"/>
            <a:ext cx="1290834" cy="416054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0958" t="15275" r="21416" b="11830"/>
          <a:stretch/>
        </p:blipFill>
        <p:spPr>
          <a:xfrm rot="16200000">
            <a:off x="2979281" y="-1419425"/>
            <a:ext cx="5446061" cy="104364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8628947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 Windows</dc:creator>
  <cp:lastModifiedBy>Пользователь Windows</cp:lastModifiedBy>
  <cp:revision>1</cp:revision>
  <dcterms:created xsi:type="dcterms:W3CDTF">2022-09-28T07:58:59Z</dcterms:created>
  <dcterms:modified xsi:type="dcterms:W3CDTF">2022-09-28T08:01:34Z</dcterms:modified>
</cp:coreProperties>
</file>