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charts/chart1.xml" ContentType="application/vnd.openxmlformats-officedocument.drawingml.chart+xml"/>
  <Override PartName="/ppt/drawings/drawing1.xml" ContentType="application/vnd.openxmlformats-officedocument.drawingml.chartshapes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charts/chart2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5"/>
  </p:notesMasterIdLst>
  <p:handoutMasterIdLst>
    <p:handoutMasterId r:id="rId36"/>
  </p:handoutMasterIdLst>
  <p:sldIdLst>
    <p:sldId id="302" r:id="rId2"/>
    <p:sldId id="338" r:id="rId3"/>
    <p:sldId id="345" r:id="rId4"/>
    <p:sldId id="346" r:id="rId5"/>
    <p:sldId id="350" r:id="rId6"/>
    <p:sldId id="347" r:id="rId7"/>
    <p:sldId id="317" r:id="rId8"/>
    <p:sldId id="342" r:id="rId9"/>
    <p:sldId id="343" r:id="rId10"/>
    <p:sldId id="349" r:id="rId11"/>
    <p:sldId id="344" r:id="rId12"/>
    <p:sldId id="315" r:id="rId13"/>
    <p:sldId id="278" r:id="rId14"/>
    <p:sldId id="279" r:id="rId15"/>
    <p:sldId id="277" r:id="rId16"/>
    <p:sldId id="323" r:id="rId17"/>
    <p:sldId id="314" r:id="rId18"/>
    <p:sldId id="281" r:id="rId19"/>
    <p:sldId id="324" r:id="rId20"/>
    <p:sldId id="313" r:id="rId21"/>
    <p:sldId id="308" r:id="rId22"/>
    <p:sldId id="328" r:id="rId23"/>
    <p:sldId id="330" r:id="rId24"/>
    <p:sldId id="333" r:id="rId25"/>
    <p:sldId id="335" r:id="rId26"/>
    <p:sldId id="326" r:id="rId27"/>
    <p:sldId id="340" r:id="rId28"/>
    <p:sldId id="327" r:id="rId29"/>
    <p:sldId id="341" r:id="rId30"/>
    <p:sldId id="325" r:id="rId31"/>
    <p:sldId id="336" r:id="rId32"/>
    <p:sldId id="318" r:id="rId33"/>
    <p:sldId id="339" r:id="rId34"/>
  </p:sldIdLst>
  <p:sldSz cx="9144000" cy="5143500" type="screen16x9"/>
  <p:notesSz cx="9926638" cy="6797675"/>
  <p:defaultTextStyle>
    <a:defPPr>
      <a:defRPr lang="ru-RU"/>
    </a:defPPr>
    <a:lvl1pPr marL="0" algn="l" defTabSz="91395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6968" algn="l" defTabSz="91395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3955" algn="l" defTabSz="91395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0928" algn="l" defTabSz="91395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7908" algn="l" defTabSz="91395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4876" algn="l" defTabSz="91395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1846" algn="l" defTabSz="91395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198824" algn="l" defTabSz="91395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5799" algn="l" defTabSz="91395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141">
          <p15:clr>
            <a:srgbClr val="A4A3A4"/>
          </p15:clr>
        </p15:guide>
        <p15:guide id="2" pos="3126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Базанова Анастасия Романовна" initials="БАР" lastIdx="2" clrIdx="0"/>
  <p:cmAuthor id="2" name="Вожова Дарья Олеговна" initials="ВДО" lastIdx="3" clrIdx="1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00"/>
    <a:srgbClr val="0E7864"/>
    <a:srgbClr val="781C33"/>
    <a:srgbClr val="960032"/>
    <a:srgbClr val="4A8278"/>
    <a:srgbClr val="960E0E"/>
    <a:srgbClr val="FFAB00"/>
    <a:srgbClr val="7F7F7F"/>
    <a:srgbClr val="065E4F"/>
    <a:srgbClr val="20694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84E427A-3D55-4303-BF80-6455036E1DE7}" styleName="Стиль из темы 1 - акцент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21E4AEA4-8DFA-4A89-87EB-49C32662AFE0}" styleName="Средний стиль 2 -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85BE263C-DBD7-4A20-BB59-AAB30ACAA65A}" styleName="Средний стиль 3 — акцент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D7AC3CCA-C797-4891-BE02-D94E43425B78}" styleName="Средний стиль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00A15C55-8517-42AA-B614-E9B94910E393}" styleName="Средний стиль 2 - акцент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9D7B26C5-4107-4FEC-AEDC-1716B250A1EF}" styleName="Светлый стиль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793D81CF-94F2-401A-BA57-92F5A7B2D0C5}" styleName="Средний стиль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E8034E78-7F5D-4C2E-B375-FC64B27BC917}" styleName="Темный стиль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dk1">
              <a:tint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dk1">
              <a:tint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dk1">
              <a:tint val="6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8EC20E35-A176-4012-BC5E-935CFFF8708E}" styleName="Средний стиль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93296810-A885-4BE3-A3E7-6D5BEEA58F35}" styleName="Средний стиль 2 —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F5AB1C69-6EDB-4FF4-983F-18BD219EF322}" styleName="Средний стиль 2 —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1FECB4D8-DB02-4DC6-A0A2-4F2EBAE1DC90}" styleName="Средний стиль 1 — акцент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10A1B5D5-9B99-4C35-A422-299274C87663}" styleName="Средний стиль 1 — акцент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E8B1032C-EA38-4F05-BA0D-38AFFFC7BED3}" styleName="Светлый стиль 3 — акцент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677" autoAdjust="0"/>
    <p:restoredTop sz="95597" autoAdjust="0"/>
  </p:normalViewPr>
  <p:slideViewPr>
    <p:cSldViewPr>
      <p:cViewPr varScale="1">
        <p:scale>
          <a:sx n="135" d="100"/>
          <a:sy n="135" d="100"/>
        </p:scale>
        <p:origin x="126" y="210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50" d="100"/>
        <a:sy n="15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118" d="100"/>
          <a:sy n="118" d="100"/>
        </p:scale>
        <p:origin x="-2046" y="-96"/>
      </p:cViewPr>
      <p:guideLst>
        <p:guide orient="horz" pos="2141"/>
        <p:guide pos="3126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commentAuthors" Target="commentAuthors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_____Microsoft_Excel.xlsx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D:\_&#1055;&#1056;&#1054;&#1056;&#1045;&#1050;&#1058;&#1054;&#1056;%20&#1087;&#1086;%20&#1091;&#1095;&#1077;&#1073;&#1085;&#1086;&#1081;%20&#1088;&#1072;&#1073;&#1086;&#1090;&#1077;\&#1059;&#1063;&#1045;&#1053;&#1067;&#1049;%20&#1057;&#1054;&#1042;&#1045;&#1058;%20&#1053;&#1043;&#1058;&#1059;\2022\28.09.2022%20&#1087;&#1088;&#1086;&#1088;&#1077;&#1082;&#1090;&#1086;&#1088;%20&#1087;&#1086;%20&#1059;&#1056;\&#1050;&#1085;&#1080;&#1075;&#1072;1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915" b="1" i="1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r>
              <a:rPr lang="ru-RU" sz="1600" b="1" i="0" baseline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ИЗМЕНЕНИЯ В ПЛАНЕ </a:t>
            </a:r>
            <a:r>
              <a:rPr lang="ru-RU" sz="1600" b="1" i="0" kern="1200" spc="100" baseline="0" dirty="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НАБОРА (очная форма обучения)</a:t>
            </a:r>
          </a:p>
        </c:rich>
      </c:tx>
      <c:layout>
        <c:manualLayout>
          <c:xMode val="edge"/>
          <c:yMode val="edge"/>
          <c:x val="1.8299011410887869E-2"/>
          <c:y val="0"/>
        </c:manualLayout>
      </c:layout>
      <c:overlay val="0"/>
      <c:spPr>
        <a:noFill/>
        <a:ln w="25359">
          <a:noFill/>
        </a:ln>
      </c:sp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2018-2019</c:v>
                </c:pt>
              </c:strCache>
            </c:strRef>
          </c:tx>
          <c:spPr>
            <a:solidFill>
              <a:srgbClr val="20694C"/>
            </a:solidFill>
            <a:ln>
              <a:noFill/>
            </a:ln>
            <a:effectLst/>
          </c:spPr>
          <c:invertIfNegative val="0"/>
          <c:dLbls>
            <c:spPr>
              <a:noFill/>
              <a:ln w="25359">
                <a:noFill/>
              </a:ln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Лист1!$A$2:$A$4</c:f>
              <c:strCache>
                <c:ptCount val="3"/>
                <c:pt idx="0">
                  <c:v>Бакалавриат</c:v>
                </c:pt>
                <c:pt idx="1">
                  <c:v>Специалитет</c:v>
                </c:pt>
                <c:pt idx="2">
                  <c:v>магистратура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1654</c:v>
                </c:pt>
                <c:pt idx="1">
                  <c:v>77</c:v>
                </c:pt>
                <c:pt idx="2">
                  <c:v>926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E9A-4AF8-A4CB-F194670769A1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2019-2020</c:v>
                </c:pt>
              </c:strCache>
            </c:strRef>
          </c:tx>
          <c:spPr>
            <a:solidFill>
              <a:srgbClr val="A50021"/>
            </a:solidFill>
            <a:ln w="25359">
              <a:noFill/>
            </a:ln>
          </c:spPr>
          <c:invertIfNegative val="0"/>
          <c:dLbls>
            <c:dLbl>
              <c:idx val="0"/>
              <c:layout>
                <c:manualLayout>
                  <c:x val="1.8579284841366641E-3"/>
                  <c:y val="4.1992688643060676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8E9A-4AF8-A4CB-F194670769A1}"/>
                </c:ext>
              </c:extLst>
            </c:dLbl>
            <c:spPr>
              <a:noFill/>
              <a:ln w="25359">
                <a:noFill/>
              </a:ln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Лист1!$A$2:$A$4</c:f>
              <c:strCache>
                <c:ptCount val="3"/>
                <c:pt idx="0">
                  <c:v>Бакалавриат</c:v>
                </c:pt>
                <c:pt idx="1">
                  <c:v>Специалитет</c:v>
                </c:pt>
                <c:pt idx="2">
                  <c:v>магистратура</c:v>
                </c:pt>
              </c:strCache>
            </c:strRef>
          </c:cat>
          <c:val>
            <c:numRef>
              <c:f>Лист1!$C$2:$C$4</c:f>
              <c:numCache>
                <c:formatCode>General</c:formatCode>
                <c:ptCount val="3"/>
                <c:pt idx="0">
                  <c:v>1674</c:v>
                </c:pt>
                <c:pt idx="1">
                  <c:v>85</c:v>
                </c:pt>
                <c:pt idx="2">
                  <c:v>871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8E9A-4AF8-A4CB-F194670769A1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2020-2021</c:v>
                </c:pt>
              </c:strCache>
            </c:strRef>
          </c:tx>
          <c:spPr>
            <a:solidFill>
              <a:srgbClr val="7F7F7F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 anchorCtr="0">
                <a:spAutoFit/>
              </a:bodyPr>
              <a:lstStyle/>
              <a:p>
                <a:pPr algn="ctr">
                  <a:defRPr lang="ru-RU" sz="11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</c:ext>
            </c:extLst>
          </c:dLbls>
          <c:cat>
            <c:strRef>
              <c:f>Лист1!$A$2:$A$4</c:f>
              <c:strCache>
                <c:ptCount val="3"/>
                <c:pt idx="0">
                  <c:v>Бакалавриат</c:v>
                </c:pt>
                <c:pt idx="1">
                  <c:v>Специалитет</c:v>
                </c:pt>
                <c:pt idx="2">
                  <c:v>магистратура</c:v>
                </c:pt>
              </c:strCache>
            </c:strRef>
          </c:cat>
          <c:val>
            <c:numRef>
              <c:f>Лист1!$D$2:$D$4</c:f>
              <c:numCache>
                <c:formatCode>General</c:formatCode>
                <c:ptCount val="3"/>
                <c:pt idx="0">
                  <c:v>1848</c:v>
                </c:pt>
                <c:pt idx="1">
                  <c:v>98</c:v>
                </c:pt>
                <c:pt idx="2">
                  <c:v>827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8E9A-4AF8-A4CB-F194670769A1}"/>
            </c:ext>
          </c:extLst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2021-2022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100" b="1" i="0" baseline="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</c:ext>
            </c:extLst>
          </c:dLbls>
          <c:cat>
            <c:strRef>
              <c:f>Лист1!$A$2:$A$4</c:f>
              <c:strCache>
                <c:ptCount val="3"/>
                <c:pt idx="0">
                  <c:v>Бакалавриат</c:v>
                </c:pt>
                <c:pt idx="1">
                  <c:v>Специалитет</c:v>
                </c:pt>
                <c:pt idx="2">
                  <c:v>магистратура</c:v>
                </c:pt>
              </c:strCache>
            </c:strRef>
          </c:cat>
          <c:val>
            <c:numRef>
              <c:f>Лист1!$E$2:$E$4</c:f>
              <c:numCache>
                <c:formatCode>General</c:formatCode>
                <c:ptCount val="3"/>
                <c:pt idx="0">
                  <c:v>1909</c:v>
                </c:pt>
                <c:pt idx="1">
                  <c:v>116</c:v>
                </c:pt>
                <c:pt idx="2">
                  <c:v>794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50C-45B6-AB61-7B56D4590F1A}"/>
            </c:ext>
          </c:extLst>
        </c:ser>
        <c:ser>
          <c:idx val="4"/>
          <c:order val="4"/>
          <c:tx>
            <c:strRef>
              <c:f>Лист1!$F$1</c:f>
              <c:strCache>
                <c:ptCount val="1"/>
                <c:pt idx="0">
                  <c:v>2022-2023</c:v>
                </c:pt>
              </c:strCache>
            </c:strRef>
          </c:tx>
          <c:invertIfNegative val="0"/>
          <c:cat>
            <c:strRef>
              <c:f>Лист1!$A$2:$A$4</c:f>
              <c:strCache>
                <c:ptCount val="3"/>
                <c:pt idx="0">
                  <c:v>Бакалавриат</c:v>
                </c:pt>
                <c:pt idx="1">
                  <c:v>Специалитет</c:v>
                </c:pt>
                <c:pt idx="2">
                  <c:v>магистратура</c:v>
                </c:pt>
              </c:strCache>
            </c:strRef>
          </c:cat>
          <c:val>
            <c:numRef>
              <c:f>Лист1!$F$2:$F$4</c:f>
              <c:numCache>
                <c:formatCode>General</c:formatCode>
                <c:ptCount val="3"/>
                <c:pt idx="0">
                  <c:v>1901</c:v>
                </c:pt>
                <c:pt idx="1">
                  <c:v>131</c:v>
                </c:pt>
                <c:pt idx="2">
                  <c:v>789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4E9-44ED-8031-6F09152A075F}"/>
            </c:ext>
          </c:extLst>
        </c:ser>
        <c:ser>
          <c:idx val="5"/>
          <c:order val="5"/>
          <c:tx>
            <c:strRef>
              <c:f>Лист1!$G$1</c:f>
              <c:strCache>
                <c:ptCount val="1"/>
                <c:pt idx="0">
                  <c:v>2023-2024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050"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</c:ext>
            </c:extLst>
          </c:dLbls>
          <c:cat>
            <c:strRef>
              <c:f>Лист1!$A$2:$A$4</c:f>
              <c:strCache>
                <c:ptCount val="3"/>
                <c:pt idx="0">
                  <c:v>Бакалавриат</c:v>
                </c:pt>
                <c:pt idx="1">
                  <c:v>Специалитет</c:v>
                </c:pt>
                <c:pt idx="2">
                  <c:v>магистратура</c:v>
                </c:pt>
              </c:strCache>
            </c:strRef>
          </c:cat>
          <c:val>
            <c:numRef>
              <c:f>Лист1!$G$2:$G$4</c:f>
              <c:numCache>
                <c:formatCode>General</c:formatCode>
                <c:ptCount val="3"/>
                <c:pt idx="0">
                  <c:v>2009</c:v>
                </c:pt>
                <c:pt idx="1">
                  <c:v>158</c:v>
                </c:pt>
                <c:pt idx="2">
                  <c:v>754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8AE-4655-96B9-3431AF0A48C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00433408"/>
        <c:axId val="48271872"/>
      </c:barChart>
      <c:catAx>
        <c:axId val="10043340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796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ru-RU"/>
          </a:p>
        </c:txPr>
        <c:crossAx val="48271872"/>
        <c:crosses val="autoZero"/>
        <c:auto val="1"/>
        <c:lblAlgn val="ctr"/>
        <c:lblOffset val="100"/>
        <c:noMultiLvlLbl val="0"/>
      </c:catAx>
      <c:valAx>
        <c:axId val="48271872"/>
        <c:scaling>
          <c:orientation val="minMax"/>
        </c:scaling>
        <c:delete val="1"/>
        <c:axPos val="l"/>
        <c:majorGridlines>
          <c:spPr>
            <a:ln w="9796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out"/>
        <c:minorTickMark val="none"/>
        <c:tickLblPos val="none"/>
        <c:crossAx val="100433408"/>
        <c:crosses val="autoZero"/>
        <c:crossBetween val="between"/>
      </c:valAx>
      <c:spPr>
        <a:noFill/>
        <a:ln w="25359">
          <a:noFill/>
        </a:ln>
      </c:spPr>
    </c:plotArea>
    <c:legend>
      <c:legendPos val="b"/>
      <c:layout/>
      <c:overlay val="0"/>
      <c:spPr>
        <a:noFill/>
        <a:ln w="25359">
          <a:noFill/>
        </a:ln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Arial" pitchFamily="34" charset="0"/>
              <a:ea typeface="+mn-ea"/>
              <a:cs typeface="Arial" pitchFamily="34" charset="0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  <c:userShapes r:id="rId2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Лист1!$F$5</c:f>
              <c:strCache>
                <c:ptCount val="1"/>
                <c:pt idx="0">
                  <c:v>Целевой прием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Лист1!$G$4:$I$4</c:f>
              <c:numCache>
                <c:formatCode>General</c:formatCode>
                <c:ptCount val="3"/>
                <c:pt idx="0">
                  <c:v>2020</c:v>
                </c:pt>
                <c:pt idx="1">
                  <c:v>2021</c:v>
                </c:pt>
                <c:pt idx="2">
                  <c:v>2022</c:v>
                </c:pt>
              </c:numCache>
            </c:numRef>
          </c:cat>
          <c:val>
            <c:numRef>
              <c:f>Лист1!$G$5:$I$5</c:f>
              <c:numCache>
                <c:formatCode>General</c:formatCode>
                <c:ptCount val="3"/>
                <c:pt idx="0">
                  <c:v>379</c:v>
                </c:pt>
                <c:pt idx="1">
                  <c:v>343</c:v>
                </c:pt>
                <c:pt idx="2">
                  <c:v>362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4C8-4798-82DA-BC13596532B2}"/>
            </c:ext>
          </c:extLst>
        </c:ser>
        <c:ser>
          <c:idx val="1"/>
          <c:order val="1"/>
          <c:tx>
            <c:strRef>
              <c:f>Лист1!$F$6</c:f>
              <c:strCache>
                <c:ptCount val="1"/>
                <c:pt idx="0">
                  <c:v>Целевое обучение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Лист1!$G$4:$I$4</c:f>
              <c:numCache>
                <c:formatCode>General</c:formatCode>
                <c:ptCount val="3"/>
                <c:pt idx="0">
                  <c:v>2020</c:v>
                </c:pt>
                <c:pt idx="1">
                  <c:v>2021</c:v>
                </c:pt>
                <c:pt idx="2">
                  <c:v>2022</c:v>
                </c:pt>
              </c:numCache>
            </c:numRef>
          </c:cat>
          <c:val>
            <c:numRef>
              <c:f>Лист1!$G$6:$I$6</c:f>
              <c:numCache>
                <c:formatCode>General</c:formatCode>
                <c:ptCount val="3"/>
                <c:pt idx="0">
                  <c:v>0</c:v>
                </c:pt>
                <c:pt idx="1">
                  <c:v>44</c:v>
                </c:pt>
                <c:pt idx="2">
                  <c:v>165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94C8-4798-82DA-BC13596532B2}"/>
            </c:ext>
          </c:extLst>
        </c:ser>
        <c:ser>
          <c:idx val="2"/>
          <c:order val="2"/>
          <c:tx>
            <c:strRef>
              <c:f>Лист1!$F$7</c:f>
              <c:strCache>
                <c:ptCount val="1"/>
                <c:pt idx="0">
                  <c:v>ВСЕГО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Лист1!$G$4:$I$4</c:f>
              <c:numCache>
                <c:formatCode>General</c:formatCode>
                <c:ptCount val="3"/>
                <c:pt idx="0">
                  <c:v>2020</c:v>
                </c:pt>
                <c:pt idx="1">
                  <c:v>2021</c:v>
                </c:pt>
                <c:pt idx="2">
                  <c:v>2022</c:v>
                </c:pt>
              </c:numCache>
            </c:numRef>
          </c:cat>
          <c:val>
            <c:numRef>
              <c:f>Лист1!$G$7:$I$7</c:f>
              <c:numCache>
                <c:formatCode>General</c:formatCode>
                <c:ptCount val="3"/>
                <c:pt idx="0">
                  <c:v>379</c:v>
                </c:pt>
                <c:pt idx="1">
                  <c:v>387</c:v>
                </c:pt>
                <c:pt idx="2">
                  <c:v>527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94C8-4798-82DA-BC13596532B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076585727"/>
        <c:axId val="1076584479"/>
      </c:barChart>
      <c:catAx>
        <c:axId val="1076585727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076584479"/>
        <c:crosses val="autoZero"/>
        <c:auto val="1"/>
        <c:lblAlgn val="ctr"/>
        <c:lblOffset val="100"/>
        <c:noMultiLvlLbl val="0"/>
      </c:catAx>
      <c:valAx>
        <c:axId val="1076584479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076585727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0.21739</cdr:x>
      <cdr:y>0.23404</cdr:y>
    </cdr:from>
    <cdr:to>
      <cdr:x>0.26957</cdr:x>
      <cdr:y>0.29787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1800200" y="792088"/>
          <a:ext cx="432098" cy="21602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pPr algn="ctr">
            <a:defRPr sz="1400" b="1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r>
            <a:rPr lang="en-US" sz="1100" b="1" kern="1200" dirty="0">
              <a:solidFill>
                <a:schemeClr val="tx1"/>
              </a:solidFill>
            </a:rPr>
            <a:t>1901</a:t>
          </a:r>
          <a:endParaRPr lang="ru-RU" sz="1100" b="1" kern="1200" dirty="0">
            <a:solidFill>
              <a:schemeClr val="tx1"/>
            </a:solidFill>
          </a:endParaRPr>
        </a:p>
      </cdr:txBody>
    </cdr:sp>
  </cdr:relSizeAnchor>
  <cdr:relSizeAnchor xmlns:cdr="http://schemas.openxmlformats.org/drawingml/2006/chartDrawing">
    <cdr:from>
      <cdr:x>0.53913</cdr:x>
      <cdr:y>0.70213</cdr:y>
    </cdr:from>
    <cdr:to>
      <cdr:x>0.59131</cdr:x>
      <cdr:y>0.78724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4464496" y="2376264"/>
          <a:ext cx="432098" cy="28804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en-US" sz="1100" b="1" dirty="0">
              <a:solidFill>
                <a:schemeClr val="tx1"/>
              </a:solidFill>
            </a:rPr>
            <a:t>131</a:t>
          </a:r>
          <a:endParaRPr lang="ru-RU" sz="1100" b="1" dirty="0">
            <a:solidFill>
              <a:schemeClr val="tx1"/>
            </a:solidFill>
          </a:endParaRPr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5"/>
            <a:ext cx="4302625" cy="34026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5621697" y="5"/>
            <a:ext cx="4302625" cy="34026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5FBEE47-D570-4835-BE15-B5692D2ACB80}" type="datetimeFigureOut">
              <a:rPr lang="ru-RU" smtClean="0"/>
              <a:pPr/>
              <a:t>28.09.2022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6457416"/>
            <a:ext cx="4302625" cy="34026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5621697" y="6457416"/>
            <a:ext cx="4302625" cy="34026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6636ADE-10D1-472F-A79F-9FF7DAACF38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1055990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7" y="0"/>
            <a:ext cx="4301543" cy="34106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5622806" y="0"/>
            <a:ext cx="4301543" cy="34106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6C09C29-EAB6-4E92-8548-77707F9F9EC0}" type="datetimeFigureOut">
              <a:rPr lang="ru-RU" smtClean="0"/>
              <a:pPr/>
              <a:t>28.09.2022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2925763" y="850900"/>
            <a:ext cx="4075112" cy="22923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992665" y="3271383"/>
            <a:ext cx="7941310" cy="267658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7" y="6456612"/>
            <a:ext cx="4301543" cy="34106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5622806" y="6456612"/>
            <a:ext cx="4301543" cy="34106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8886198-7871-4743-B87F-676E83CBC9D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2221112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395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6968" algn="l" defTabSz="91395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3955" algn="l" defTabSz="91395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0928" algn="l" defTabSz="91395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7908" algn="l" defTabSz="91395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4876" algn="l" defTabSz="91395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1846" algn="l" defTabSz="91395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198824" algn="l" defTabSz="91395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5799" algn="l" defTabSz="91395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2925763" y="850900"/>
            <a:ext cx="4075112" cy="229235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886198-7871-4743-B87F-676E83CBC9D6}" type="slidenum">
              <a:rPr lang="ru-RU" smtClean="0">
                <a:solidFill>
                  <a:prstClr val="black"/>
                </a:solidFill>
              </a:rPr>
              <a:pPr/>
              <a:t>6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897596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2925763" y="850900"/>
            <a:ext cx="4075112" cy="229235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886198-7871-4743-B87F-676E83CBC9D6}" type="slidenum">
              <a:rPr lang="ru-RU" smtClean="0">
                <a:solidFill>
                  <a:prstClr val="black"/>
                </a:solidFill>
              </a:rPr>
              <a:pPr/>
              <a:t>7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9310113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2925763" y="850900"/>
            <a:ext cx="4075112" cy="229235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886198-7871-4743-B87F-676E83CBC9D6}" type="slidenum">
              <a:rPr lang="ru-RU" smtClean="0">
                <a:solidFill>
                  <a:prstClr val="black"/>
                </a:solidFill>
              </a:rPr>
              <a:pPr/>
              <a:t>8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934221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2925763" y="850900"/>
            <a:ext cx="4075112" cy="229235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886198-7871-4743-B87F-676E83CBC9D6}" type="slidenum">
              <a:rPr lang="ru-RU" smtClean="0">
                <a:solidFill>
                  <a:prstClr val="black"/>
                </a:solidFill>
              </a:rPr>
              <a:pPr/>
              <a:t>9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422443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2925763" y="850900"/>
            <a:ext cx="4075112" cy="229235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886198-7871-4743-B87F-676E83CBC9D6}" type="slidenum">
              <a:rPr lang="ru-RU" smtClean="0">
                <a:solidFill>
                  <a:prstClr val="black"/>
                </a:solidFill>
              </a:rPr>
              <a:pPr/>
              <a:t>10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991260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2925763" y="850900"/>
            <a:ext cx="4075112" cy="229235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886198-7871-4743-B87F-676E83CBC9D6}" type="slidenum">
              <a:rPr lang="ru-RU" smtClean="0">
                <a:solidFill>
                  <a:prstClr val="black"/>
                </a:solidFill>
              </a:rPr>
              <a:pPr/>
              <a:t>11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740140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886198-7871-4743-B87F-676E83CBC9D6}" type="slidenum">
              <a:rPr lang="ru-RU" smtClean="0"/>
              <a:pPr/>
              <a:t>15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6435256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886198-7871-4743-B87F-676E83CBC9D6}" type="slidenum">
              <a:rPr lang="ru-RU" smtClean="0"/>
              <a:pPr/>
              <a:t>16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4354479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886198-7871-4743-B87F-676E83CBC9D6}" type="slidenum">
              <a:rPr lang="ru-RU" smtClean="0"/>
              <a:pPr/>
              <a:t>18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6018885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-9872" y="10291"/>
            <a:ext cx="837456" cy="182042"/>
          </a:xfrm>
          <a:prstGeom prst="rect">
            <a:avLst/>
          </a:prstGeom>
        </p:spPr>
        <p:txBody>
          <a:bodyPr/>
          <a:lstStyle/>
          <a:p>
            <a:fld id="{8EB27038-3F37-4307-9F36-94311FF1EB8B}" type="datetimeFigureOut">
              <a:rPr lang="ru-RU" smtClean="0"/>
              <a:pPr/>
              <a:t>28.09.2022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1115617" y="-5836"/>
            <a:ext cx="2895600" cy="198169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980767" y="0"/>
            <a:ext cx="2133600" cy="214296"/>
          </a:xfrm>
          <a:prstGeom prst="rect">
            <a:avLst/>
          </a:prstGeom>
        </p:spPr>
        <p:txBody>
          <a:bodyPr/>
          <a:lstStyle/>
          <a:p>
            <a:fld id="{E5616DE5-CBD9-47C3-9809-5E594B328E2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158966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-9872" y="10291"/>
            <a:ext cx="837456" cy="182042"/>
          </a:xfrm>
          <a:prstGeom prst="rect">
            <a:avLst/>
          </a:prstGeom>
        </p:spPr>
        <p:txBody>
          <a:bodyPr/>
          <a:lstStyle/>
          <a:p>
            <a:fld id="{8EB27038-3F37-4307-9F36-94311FF1EB8B}" type="datetimeFigureOut">
              <a:rPr lang="ru-RU" smtClean="0"/>
              <a:pPr/>
              <a:t>28.09.2022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1115617" y="-5836"/>
            <a:ext cx="2895600" cy="198169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980767" y="0"/>
            <a:ext cx="2133600" cy="214296"/>
          </a:xfrm>
          <a:prstGeom prst="rect">
            <a:avLst/>
          </a:prstGeom>
        </p:spPr>
        <p:txBody>
          <a:bodyPr/>
          <a:lstStyle/>
          <a:p>
            <a:fld id="{E5616DE5-CBD9-47C3-9809-5E594B328E2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354437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154783"/>
            <a:ext cx="2057400" cy="329088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54783"/>
            <a:ext cx="6019800" cy="329088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-9872" y="10291"/>
            <a:ext cx="837456" cy="182042"/>
          </a:xfrm>
          <a:prstGeom prst="rect">
            <a:avLst/>
          </a:prstGeom>
        </p:spPr>
        <p:txBody>
          <a:bodyPr/>
          <a:lstStyle/>
          <a:p>
            <a:fld id="{8EB27038-3F37-4307-9F36-94311FF1EB8B}" type="datetimeFigureOut">
              <a:rPr lang="ru-RU" smtClean="0"/>
              <a:pPr/>
              <a:t>28.09.2022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1115617" y="-5836"/>
            <a:ext cx="2895600" cy="198169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980767" y="0"/>
            <a:ext cx="2133600" cy="214296"/>
          </a:xfrm>
          <a:prstGeom prst="rect">
            <a:avLst/>
          </a:prstGeom>
        </p:spPr>
        <p:txBody>
          <a:bodyPr/>
          <a:lstStyle/>
          <a:p>
            <a:fld id="{E5616DE5-CBD9-47C3-9809-5E594B328E2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2896037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_Титульный слайд">
    <p:bg>
      <p:bgPr>
        <a:solidFill>
          <a:srgbClr val="1D347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>
            <a:extLst>
              <a:ext uri="{FF2B5EF4-FFF2-40B4-BE49-F238E27FC236}">
                <a16:creationId xmlns:a16="http://schemas.microsoft.com/office/drawing/2014/main" id="{07BAD287-1F46-46F8-BCCE-7EBF342DC702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51224" y="951321"/>
            <a:ext cx="8641556" cy="1632347"/>
          </a:xfrm>
          <a:prstGeom prst="rect">
            <a:avLst/>
          </a:prstGeom>
        </p:spPr>
        <p:txBody>
          <a:bodyPr anchor="b">
            <a:noAutofit/>
          </a:bodyPr>
          <a:lstStyle>
            <a:lvl1pPr algn="l">
              <a:defRPr sz="3600" b="1" spc="-75" baseline="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ru-RU" dirty="0"/>
              <a:t>Заголовок презентации</a:t>
            </a:r>
            <a:endParaRPr lang="en-US" dirty="0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A88F230A-27A7-4976-8BFD-EE3BD5BCB1C7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51224" y="3784158"/>
            <a:ext cx="4137422" cy="597353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bg1"/>
                </a:solidFill>
              </a:defRPr>
            </a:lvl1pPr>
          </a:lstStyle>
          <a:p>
            <a:pPr lvl="0"/>
            <a:r>
              <a:rPr lang="ru-RU" dirty="0"/>
              <a:t>Докладчик</a:t>
            </a:r>
          </a:p>
        </p:txBody>
      </p:sp>
      <p:cxnSp>
        <p:nvCxnSpPr>
          <p:cNvPr id="5" name="Прямая соединительная линия 4">
            <a:extLst>
              <a:ext uri="{FF2B5EF4-FFF2-40B4-BE49-F238E27FC236}">
                <a16:creationId xmlns:a16="http://schemas.microsoft.com/office/drawing/2014/main" id="{343B2BB9-37D9-43C8-BC3E-D59FAE3FC756}"/>
              </a:ext>
            </a:extLst>
          </p:cNvPr>
          <p:cNvCxnSpPr>
            <a:cxnSpLocks/>
          </p:cNvCxnSpPr>
          <p:nvPr userDrawn="1"/>
        </p:nvCxnSpPr>
        <p:spPr>
          <a:xfrm>
            <a:off x="251224" y="2608148"/>
            <a:ext cx="8641556" cy="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Текст 2">
            <a:extLst>
              <a:ext uri="{FF2B5EF4-FFF2-40B4-BE49-F238E27FC236}">
                <a16:creationId xmlns:a16="http://schemas.microsoft.com/office/drawing/2014/main" id="{DD00367B-575F-4163-B3A6-6D320E002A19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51224" y="2632641"/>
            <a:ext cx="8641556" cy="866434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ru-RU" dirty="0"/>
              <a:t>Подзаголовок презентации</a:t>
            </a:r>
          </a:p>
        </p:txBody>
      </p:sp>
      <p:sp>
        <p:nvSpPr>
          <p:cNvPr id="7" name="Текст 2">
            <a:extLst>
              <a:ext uri="{FF2B5EF4-FFF2-40B4-BE49-F238E27FC236}">
                <a16:creationId xmlns:a16="http://schemas.microsoft.com/office/drawing/2014/main" id="{02FAC9B7-D54D-4CFF-908F-B98B1333F052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51224" y="4404465"/>
            <a:ext cx="4137422" cy="246118"/>
          </a:xfrm>
        </p:spPr>
        <p:txBody>
          <a:bodyPr>
            <a:normAutofit/>
          </a:bodyPr>
          <a:lstStyle>
            <a:lvl1pPr marL="0" indent="0">
              <a:buNone/>
              <a:defRPr sz="1100">
                <a:solidFill>
                  <a:schemeClr val="bg1"/>
                </a:solidFill>
              </a:defRPr>
            </a:lvl1pPr>
          </a:lstStyle>
          <a:p>
            <a:pPr lvl="0"/>
            <a:r>
              <a:rPr lang="ru-RU" dirty="0"/>
              <a:t>Город, год</a:t>
            </a:r>
          </a:p>
        </p:txBody>
      </p:sp>
      <p:grpSp>
        <p:nvGrpSpPr>
          <p:cNvPr id="10" name="Группа 9">
            <a:extLst>
              <a:ext uri="{FF2B5EF4-FFF2-40B4-BE49-F238E27FC236}">
                <a16:creationId xmlns:a16="http://schemas.microsoft.com/office/drawing/2014/main" id="{561CA781-0A61-4965-8334-70D9D57D3777}"/>
              </a:ext>
            </a:extLst>
          </p:cNvPr>
          <p:cNvGrpSpPr/>
          <p:nvPr userDrawn="1"/>
        </p:nvGrpSpPr>
        <p:grpSpPr>
          <a:xfrm>
            <a:off x="6755142" y="80011"/>
            <a:ext cx="2228849" cy="747236"/>
            <a:chOff x="9006840" y="106681"/>
            <a:chExt cx="2971799" cy="996314"/>
          </a:xfrm>
        </p:grpSpPr>
        <p:pic>
          <p:nvPicPr>
            <p:cNvPr id="11" name="Рисунок 10">
              <a:extLst>
                <a:ext uri="{FF2B5EF4-FFF2-40B4-BE49-F238E27FC236}">
                  <a16:creationId xmlns:a16="http://schemas.microsoft.com/office/drawing/2014/main" id="{01C2BD16-F2A6-4E77-8B23-8DDA2F37351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print"/>
            <a:srcRect l="35933" t="18133" r="2547" b="17634"/>
            <a:stretch/>
          </p:blipFill>
          <p:spPr>
            <a:xfrm>
              <a:off x="9006840" y="106681"/>
              <a:ext cx="1939290" cy="996314"/>
            </a:xfrm>
            <a:prstGeom prst="rect">
              <a:avLst/>
            </a:prstGeom>
          </p:spPr>
        </p:pic>
        <p:pic>
          <p:nvPicPr>
            <p:cNvPr id="12" name="Рисунок 11">
              <a:extLst>
                <a:ext uri="{FF2B5EF4-FFF2-40B4-BE49-F238E27FC236}">
                  <a16:creationId xmlns:a16="http://schemas.microsoft.com/office/drawing/2014/main" id="{17FAC8EC-F231-47AA-819F-919A48F295D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print"/>
            <a:srcRect l="7636" t="18133" r="59610" b="17634"/>
            <a:stretch/>
          </p:blipFill>
          <p:spPr>
            <a:xfrm>
              <a:off x="10946130" y="106681"/>
              <a:ext cx="1032509" cy="99631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833805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Титульный слайд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>
            <a:extLst>
              <a:ext uri="{FF2B5EF4-FFF2-40B4-BE49-F238E27FC236}">
                <a16:creationId xmlns:a16="http://schemas.microsoft.com/office/drawing/2014/main" id="{07BAD287-1F46-46F8-BCCE-7EBF342DC702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51224" y="951315"/>
            <a:ext cx="8641556" cy="1632342"/>
          </a:xfrm>
          <a:prstGeom prst="rect">
            <a:avLst/>
          </a:prstGeom>
        </p:spPr>
        <p:txBody>
          <a:bodyPr anchor="b">
            <a:noAutofit/>
          </a:bodyPr>
          <a:lstStyle>
            <a:lvl1pPr algn="l">
              <a:lnSpc>
                <a:spcPct val="100000"/>
              </a:lnSpc>
              <a:defRPr sz="3600" b="1" spc="-75" baseline="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ru-RU" dirty="0"/>
              <a:t>Заголовок презентации</a:t>
            </a:r>
            <a:endParaRPr lang="en-US" dirty="0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A88F230A-27A7-4976-8BFD-EE3BD5BCB1C7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51224" y="3784158"/>
            <a:ext cx="4137422" cy="597353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tx1"/>
                </a:solidFill>
              </a:defRPr>
            </a:lvl1pPr>
          </a:lstStyle>
          <a:p>
            <a:pPr lvl="0"/>
            <a:r>
              <a:rPr lang="ru-RU" dirty="0"/>
              <a:t>Докладчик</a:t>
            </a:r>
          </a:p>
        </p:txBody>
      </p:sp>
      <p:cxnSp>
        <p:nvCxnSpPr>
          <p:cNvPr id="5" name="Прямая соединительная линия 4">
            <a:extLst>
              <a:ext uri="{FF2B5EF4-FFF2-40B4-BE49-F238E27FC236}">
                <a16:creationId xmlns:a16="http://schemas.microsoft.com/office/drawing/2014/main" id="{343B2BB9-37D9-43C8-BC3E-D59FAE3FC756}"/>
              </a:ext>
            </a:extLst>
          </p:cNvPr>
          <p:cNvCxnSpPr>
            <a:cxnSpLocks/>
          </p:cNvCxnSpPr>
          <p:nvPr userDrawn="1"/>
        </p:nvCxnSpPr>
        <p:spPr>
          <a:xfrm>
            <a:off x="251224" y="2608148"/>
            <a:ext cx="8641556" cy="0"/>
          </a:xfrm>
          <a:prstGeom prst="line">
            <a:avLst/>
          </a:prstGeom>
          <a:ln w="127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Текст 2">
            <a:extLst>
              <a:ext uri="{FF2B5EF4-FFF2-40B4-BE49-F238E27FC236}">
                <a16:creationId xmlns:a16="http://schemas.microsoft.com/office/drawing/2014/main" id="{DD00367B-575F-4163-B3A6-6D320E002A19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51224" y="2632641"/>
            <a:ext cx="8641556" cy="866434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1800">
                <a:solidFill>
                  <a:schemeClr val="tx1"/>
                </a:solidFill>
              </a:defRPr>
            </a:lvl1pPr>
          </a:lstStyle>
          <a:p>
            <a:pPr lvl="0"/>
            <a:r>
              <a:rPr lang="ru-RU" dirty="0"/>
              <a:t>Подзаголовок презентации</a:t>
            </a:r>
          </a:p>
        </p:txBody>
      </p:sp>
      <p:sp>
        <p:nvSpPr>
          <p:cNvPr id="7" name="Текст 2">
            <a:extLst>
              <a:ext uri="{FF2B5EF4-FFF2-40B4-BE49-F238E27FC236}">
                <a16:creationId xmlns:a16="http://schemas.microsoft.com/office/drawing/2014/main" id="{02FAC9B7-D54D-4CFF-908F-B98B1333F052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51224" y="4404465"/>
            <a:ext cx="4137422" cy="246118"/>
          </a:xfrm>
        </p:spPr>
        <p:txBody>
          <a:bodyPr>
            <a:normAutofit/>
          </a:bodyPr>
          <a:lstStyle>
            <a:lvl1pPr marL="0" indent="0">
              <a:buNone/>
              <a:defRPr sz="1100">
                <a:solidFill>
                  <a:schemeClr val="accent4"/>
                </a:solidFill>
              </a:defRPr>
            </a:lvl1pPr>
          </a:lstStyle>
          <a:p>
            <a:pPr lvl="0"/>
            <a:r>
              <a:rPr lang="ru-RU" dirty="0"/>
              <a:t>Город, год</a:t>
            </a:r>
          </a:p>
        </p:txBody>
      </p:sp>
      <p:grpSp>
        <p:nvGrpSpPr>
          <p:cNvPr id="10" name="Группа 9">
            <a:extLst>
              <a:ext uri="{FF2B5EF4-FFF2-40B4-BE49-F238E27FC236}">
                <a16:creationId xmlns:a16="http://schemas.microsoft.com/office/drawing/2014/main" id="{561CA781-0A61-4965-8334-70D9D57D3777}"/>
              </a:ext>
            </a:extLst>
          </p:cNvPr>
          <p:cNvGrpSpPr/>
          <p:nvPr userDrawn="1"/>
        </p:nvGrpSpPr>
        <p:grpSpPr>
          <a:xfrm>
            <a:off x="6755142" y="80011"/>
            <a:ext cx="2228849" cy="747236"/>
            <a:chOff x="9006840" y="106681"/>
            <a:chExt cx="2971799" cy="996314"/>
          </a:xfrm>
        </p:grpSpPr>
        <p:pic>
          <p:nvPicPr>
            <p:cNvPr id="11" name="Рисунок 10">
              <a:extLst>
                <a:ext uri="{FF2B5EF4-FFF2-40B4-BE49-F238E27FC236}">
                  <a16:creationId xmlns:a16="http://schemas.microsoft.com/office/drawing/2014/main" id="{01C2BD16-F2A6-4E77-8B23-8DDA2F37351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print"/>
            <a:srcRect l="35933" t="18133" r="2547" b="17634"/>
            <a:stretch/>
          </p:blipFill>
          <p:spPr>
            <a:xfrm>
              <a:off x="9006840" y="106681"/>
              <a:ext cx="1939290" cy="996314"/>
            </a:xfrm>
            <a:prstGeom prst="rect">
              <a:avLst/>
            </a:prstGeom>
          </p:spPr>
        </p:pic>
        <p:pic>
          <p:nvPicPr>
            <p:cNvPr id="12" name="Рисунок 11">
              <a:extLst>
                <a:ext uri="{FF2B5EF4-FFF2-40B4-BE49-F238E27FC236}">
                  <a16:creationId xmlns:a16="http://schemas.microsoft.com/office/drawing/2014/main" id="{17FAC8EC-F231-47AA-819F-919A48F295D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print"/>
            <a:srcRect l="7636" t="18133" r="59610" b="17634"/>
            <a:stretch/>
          </p:blipFill>
          <p:spPr>
            <a:xfrm>
              <a:off x="10946130" y="106681"/>
              <a:ext cx="1032509" cy="99631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9387186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5_Титульный слайд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>
            <a:extLst>
              <a:ext uri="{FF2B5EF4-FFF2-40B4-BE49-F238E27FC236}">
                <a16:creationId xmlns:a16="http://schemas.microsoft.com/office/drawing/2014/main" id="{07BAD287-1F46-46F8-BCCE-7EBF342DC702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51224" y="951315"/>
            <a:ext cx="8641556" cy="1632342"/>
          </a:xfrm>
          <a:prstGeom prst="rect">
            <a:avLst/>
          </a:prstGeom>
        </p:spPr>
        <p:txBody>
          <a:bodyPr anchor="b">
            <a:noAutofit/>
          </a:bodyPr>
          <a:lstStyle>
            <a:lvl1pPr algn="l">
              <a:defRPr sz="3600" b="1" spc="-75" baseline="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ru-RU" dirty="0"/>
              <a:t>Заголовок презентации</a:t>
            </a:r>
            <a:endParaRPr lang="en-US" dirty="0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A88F230A-27A7-4976-8BFD-EE3BD5BCB1C7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51224" y="3784149"/>
            <a:ext cx="4137422" cy="246118"/>
          </a:xfrm>
        </p:spPr>
        <p:txBody>
          <a:bodyPr>
            <a:normAutofit/>
          </a:bodyPr>
          <a:lstStyle>
            <a:lvl1pPr marL="0" indent="0">
              <a:buNone/>
              <a:defRPr sz="1400" b="1">
                <a:solidFill>
                  <a:schemeClr val="tx1"/>
                </a:solidFill>
              </a:defRPr>
            </a:lvl1pPr>
          </a:lstStyle>
          <a:p>
            <a:pPr lvl="0"/>
            <a:r>
              <a:rPr lang="ru-RU" dirty="0"/>
              <a:t>Докладчик ФИО</a:t>
            </a:r>
          </a:p>
        </p:txBody>
      </p:sp>
      <p:cxnSp>
        <p:nvCxnSpPr>
          <p:cNvPr id="5" name="Прямая соединительная линия 4">
            <a:extLst>
              <a:ext uri="{FF2B5EF4-FFF2-40B4-BE49-F238E27FC236}">
                <a16:creationId xmlns:a16="http://schemas.microsoft.com/office/drawing/2014/main" id="{343B2BB9-37D9-43C8-BC3E-D59FAE3FC756}"/>
              </a:ext>
            </a:extLst>
          </p:cNvPr>
          <p:cNvCxnSpPr>
            <a:cxnSpLocks/>
          </p:cNvCxnSpPr>
          <p:nvPr userDrawn="1"/>
        </p:nvCxnSpPr>
        <p:spPr>
          <a:xfrm>
            <a:off x="251224" y="2608148"/>
            <a:ext cx="8641556" cy="0"/>
          </a:xfrm>
          <a:prstGeom prst="line">
            <a:avLst/>
          </a:prstGeom>
          <a:ln w="127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Текст 2">
            <a:extLst>
              <a:ext uri="{FF2B5EF4-FFF2-40B4-BE49-F238E27FC236}">
                <a16:creationId xmlns:a16="http://schemas.microsoft.com/office/drawing/2014/main" id="{DD00367B-575F-4163-B3A6-6D320E002A19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51224" y="2632641"/>
            <a:ext cx="8641556" cy="866434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</a:lstStyle>
          <a:p>
            <a:pPr lvl="0"/>
            <a:r>
              <a:rPr lang="ru-RU" dirty="0"/>
              <a:t>Подзаголовок презентации</a:t>
            </a:r>
          </a:p>
        </p:txBody>
      </p:sp>
      <p:sp>
        <p:nvSpPr>
          <p:cNvPr id="7" name="Текст 2">
            <a:extLst>
              <a:ext uri="{FF2B5EF4-FFF2-40B4-BE49-F238E27FC236}">
                <a16:creationId xmlns:a16="http://schemas.microsoft.com/office/drawing/2014/main" id="{02FAC9B7-D54D-4CFF-908F-B98B1333F052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51224" y="4404465"/>
            <a:ext cx="4137422" cy="246118"/>
          </a:xfrm>
        </p:spPr>
        <p:txBody>
          <a:bodyPr>
            <a:normAutofit/>
          </a:bodyPr>
          <a:lstStyle>
            <a:lvl1pPr marL="0" indent="0">
              <a:buNone/>
              <a:defRPr sz="1100">
                <a:solidFill>
                  <a:schemeClr val="accent4"/>
                </a:solidFill>
              </a:defRPr>
            </a:lvl1pPr>
          </a:lstStyle>
          <a:p>
            <a:pPr lvl="0"/>
            <a:r>
              <a:rPr lang="ru-RU" dirty="0"/>
              <a:t>Город, год</a:t>
            </a:r>
          </a:p>
        </p:txBody>
      </p:sp>
      <p:grpSp>
        <p:nvGrpSpPr>
          <p:cNvPr id="10" name="Группа 9">
            <a:extLst>
              <a:ext uri="{FF2B5EF4-FFF2-40B4-BE49-F238E27FC236}">
                <a16:creationId xmlns:a16="http://schemas.microsoft.com/office/drawing/2014/main" id="{561CA781-0A61-4965-8334-70D9D57D3777}"/>
              </a:ext>
            </a:extLst>
          </p:cNvPr>
          <p:cNvGrpSpPr/>
          <p:nvPr userDrawn="1"/>
        </p:nvGrpSpPr>
        <p:grpSpPr>
          <a:xfrm>
            <a:off x="6755142" y="80011"/>
            <a:ext cx="2228849" cy="747236"/>
            <a:chOff x="9006840" y="106681"/>
            <a:chExt cx="2971799" cy="996314"/>
          </a:xfrm>
        </p:grpSpPr>
        <p:pic>
          <p:nvPicPr>
            <p:cNvPr id="11" name="Рисунок 10">
              <a:extLst>
                <a:ext uri="{FF2B5EF4-FFF2-40B4-BE49-F238E27FC236}">
                  <a16:creationId xmlns:a16="http://schemas.microsoft.com/office/drawing/2014/main" id="{01C2BD16-F2A6-4E77-8B23-8DDA2F37351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print"/>
            <a:srcRect l="35933" t="18133" r="2547" b="17634"/>
            <a:stretch/>
          </p:blipFill>
          <p:spPr>
            <a:xfrm>
              <a:off x="9006840" y="106681"/>
              <a:ext cx="1939290" cy="996314"/>
            </a:xfrm>
            <a:prstGeom prst="rect">
              <a:avLst/>
            </a:prstGeom>
          </p:spPr>
        </p:pic>
        <p:pic>
          <p:nvPicPr>
            <p:cNvPr id="12" name="Рисунок 11">
              <a:extLst>
                <a:ext uri="{FF2B5EF4-FFF2-40B4-BE49-F238E27FC236}">
                  <a16:creationId xmlns:a16="http://schemas.microsoft.com/office/drawing/2014/main" id="{17FAC8EC-F231-47AA-819F-919A48F295D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print"/>
            <a:srcRect l="7636" t="18133" r="59610" b="17634"/>
            <a:stretch/>
          </p:blipFill>
          <p:spPr>
            <a:xfrm>
              <a:off x="10946130" y="106681"/>
              <a:ext cx="1032509" cy="996314"/>
            </a:xfrm>
            <a:prstGeom prst="rect">
              <a:avLst/>
            </a:prstGeom>
          </p:spPr>
        </p:pic>
      </p:grpSp>
      <p:sp>
        <p:nvSpPr>
          <p:cNvPr id="13" name="Текст 2">
            <a:extLst>
              <a:ext uri="{FF2B5EF4-FFF2-40B4-BE49-F238E27FC236}">
                <a16:creationId xmlns:a16="http://schemas.microsoft.com/office/drawing/2014/main" id="{A56DF935-6441-40D3-8672-FBF520A8F975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51224" y="4094307"/>
            <a:ext cx="4137422" cy="246118"/>
          </a:xfrm>
        </p:spPr>
        <p:txBody>
          <a:bodyPr>
            <a:normAutofit/>
          </a:bodyPr>
          <a:lstStyle>
            <a:lvl1pPr marL="0" indent="0">
              <a:buNone/>
              <a:defRPr sz="1100">
                <a:solidFill>
                  <a:schemeClr val="accent4"/>
                </a:solidFill>
              </a:defRPr>
            </a:lvl1pPr>
          </a:lstStyle>
          <a:p>
            <a:pPr lvl="0"/>
            <a:r>
              <a:rPr lang="ru-RU" dirty="0"/>
              <a:t>Город, год</a:t>
            </a:r>
          </a:p>
        </p:txBody>
      </p:sp>
    </p:spTree>
    <p:extLst>
      <p:ext uri="{BB962C8B-B14F-4D97-AF65-F5344CB8AC3E}">
        <p14:creationId xmlns:p14="http://schemas.microsoft.com/office/powerpoint/2010/main" val="371946664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_Титульный слайд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>
            <a:extLst>
              <a:ext uri="{FF2B5EF4-FFF2-40B4-BE49-F238E27FC236}">
                <a16:creationId xmlns:a16="http://schemas.microsoft.com/office/drawing/2014/main" id="{07BAD287-1F46-46F8-BCCE-7EBF342DC702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51224" y="951315"/>
            <a:ext cx="8641556" cy="1632342"/>
          </a:xfrm>
          <a:prstGeom prst="rect">
            <a:avLst/>
          </a:prstGeom>
        </p:spPr>
        <p:txBody>
          <a:bodyPr anchor="b">
            <a:noAutofit/>
          </a:bodyPr>
          <a:lstStyle>
            <a:lvl1pPr algn="l">
              <a:defRPr sz="3600" b="1" spc="-75" baseline="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ru-RU" dirty="0"/>
              <a:t>Заголовок презентации</a:t>
            </a:r>
            <a:endParaRPr lang="en-US" dirty="0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A88F230A-27A7-4976-8BFD-EE3BD5BCB1C7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51224" y="3784158"/>
            <a:ext cx="4137422" cy="597353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tx1"/>
                </a:solidFill>
              </a:defRPr>
            </a:lvl1pPr>
          </a:lstStyle>
          <a:p>
            <a:pPr lvl="0"/>
            <a:r>
              <a:rPr lang="ru-RU" dirty="0"/>
              <a:t>Докладчик</a:t>
            </a:r>
          </a:p>
        </p:txBody>
      </p:sp>
      <p:cxnSp>
        <p:nvCxnSpPr>
          <p:cNvPr id="5" name="Прямая соединительная линия 4">
            <a:extLst>
              <a:ext uri="{FF2B5EF4-FFF2-40B4-BE49-F238E27FC236}">
                <a16:creationId xmlns:a16="http://schemas.microsoft.com/office/drawing/2014/main" id="{343B2BB9-37D9-43C8-BC3E-D59FAE3FC756}"/>
              </a:ext>
            </a:extLst>
          </p:cNvPr>
          <p:cNvCxnSpPr>
            <a:cxnSpLocks/>
          </p:cNvCxnSpPr>
          <p:nvPr userDrawn="1"/>
        </p:nvCxnSpPr>
        <p:spPr>
          <a:xfrm>
            <a:off x="251224" y="2608148"/>
            <a:ext cx="8641556" cy="0"/>
          </a:xfrm>
          <a:prstGeom prst="line">
            <a:avLst/>
          </a:prstGeom>
          <a:ln w="127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Текст 2">
            <a:extLst>
              <a:ext uri="{FF2B5EF4-FFF2-40B4-BE49-F238E27FC236}">
                <a16:creationId xmlns:a16="http://schemas.microsoft.com/office/drawing/2014/main" id="{DD00367B-575F-4163-B3A6-6D320E002A19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51224" y="2632641"/>
            <a:ext cx="8641556" cy="866434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</a:lstStyle>
          <a:p>
            <a:pPr lvl="0"/>
            <a:r>
              <a:rPr lang="ru-RU" dirty="0"/>
              <a:t>Подзаголовок презентации</a:t>
            </a:r>
          </a:p>
        </p:txBody>
      </p:sp>
      <p:sp>
        <p:nvSpPr>
          <p:cNvPr id="7" name="Текст 2">
            <a:extLst>
              <a:ext uri="{FF2B5EF4-FFF2-40B4-BE49-F238E27FC236}">
                <a16:creationId xmlns:a16="http://schemas.microsoft.com/office/drawing/2014/main" id="{02FAC9B7-D54D-4CFF-908F-B98B1333F052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51224" y="4404465"/>
            <a:ext cx="4137422" cy="246118"/>
          </a:xfrm>
        </p:spPr>
        <p:txBody>
          <a:bodyPr>
            <a:normAutofit/>
          </a:bodyPr>
          <a:lstStyle>
            <a:lvl1pPr marL="0" indent="0">
              <a:buNone/>
              <a:defRPr sz="1100">
                <a:solidFill>
                  <a:schemeClr val="accent4"/>
                </a:solidFill>
              </a:defRPr>
            </a:lvl1pPr>
          </a:lstStyle>
          <a:p>
            <a:pPr lvl="0"/>
            <a:r>
              <a:rPr lang="ru-RU" dirty="0"/>
              <a:t>Город, год</a:t>
            </a:r>
          </a:p>
        </p:txBody>
      </p:sp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FF552E8A-CDA2-4EDB-B15C-4D60E80BB92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/>
          <a:srcRect l="29840" t="22666" r="28400" b="38334"/>
          <a:stretch/>
        </p:blipFill>
        <p:spPr>
          <a:xfrm>
            <a:off x="8300130" y="147180"/>
            <a:ext cx="592648" cy="614831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7430F737-B3D1-4F75-84D5-121F8C56664B}"/>
              </a:ext>
            </a:extLst>
          </p:cNvPr>
          <p:cNvSpPr txBox="1"/>
          <p:nvPr userDrawn="1"/>
        </p:nvSpPr>
        <p:spPr>
          <a:xfrm>
            <a:off x="6295067" y="211948"/>
            <a:ext cx="2243289" cy="484748"/>
          </a:xfrm>
          <a:prstGeom prst="rect">
            <a:avLst/>
          </a:prstGeom>
          <a:noFill/>
        </p:spPr>
        <p:txBody>
          <a:bodyPr wrap="square" lIns="68564" tIns="34289" rIns="68564" bIns="34289" rtlCol="0">
            <a:spAutoFit/>
          </a:bodyPr>
          <a:lstStyle/>
          <a:p>
            <a:pPr defTabSz="685613"/>
            <a:r>
              <a:rPr lang="ru-RU" sz="900" dirty="0">
                <a:solidFill>
                  <a:prstClr val="black"/>
                </a:solidFill>
              </a:rPr>
              <a:t>МИНИСРЕРСТВО НАУКИ </a:t>
            </a:r>
            <a:br>
              <a:rPr lang="ru-RU" sz="900" dirty="0">
                <a:solidFill>
                  <a:prstClr val="black"/>
                </a:solidFill>
              </a:rPr>
            </a:br>
            <a:r>
              <a:rPr lang="ru-RU" sz="900" dirty="0">
                <a:solidFill>
                  <a:prstClr val="black"/>
                </a:solidFill>
              </a:rPr>
              <a:t>И ВЫСШЕГО ОБРАЗОВАНИЯ РОССИЙСКОЙ ФЕДЕРАЦИИ</a:t>
            </a:r>
          </a:p>
        </p:txBody>
      </p:sp>
    </p:spTree>
    <p:extLst>
      <p:ext uri="{BB962C8B-B14F-4D97-AF65-F5344CB8AC3E}">
        <p14:creationId xmlns:p14="http://schemas.microsoft.com/office/powerpoint/2010/main" val="159512677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5000626" y="4767265"/>
            <a:ext cx="3576638" cy="234554"/>
          </a:xfrm>
          <a:prstGeom prst="rect">
            <a:avLst/>
          </a:prstGeom>
        </p:spPr>
        <p:txBody>
          <a:bodyPr/>
          <a:lstStyle/>
          <a:p>
            <a:r>
              <a:rPr lang="ru-RU" dirty="0">
                <a:solidFill>
                  <a:prstClr val="black">
                    <a:tint val="75000"/>
                  </a:prstClr>
                </a:solidFill>
              </a:rPr>
              <a:t>Министерство науки и высшего образования Российской Федерации 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577263" y="4767265"/>
            <a:ext cx="315516" cy="234554"/>
          </a:xfrm>
          <a:prstGeom prst="rect">
            <a:avLst/>
          </a:prstGeom>
        </p:spPr>
        <p:txBody>
          <a:bodyPr/>
          <a:lstStyle/>
          <a:p>
            <a:fld id="{0A47BF3B-361D-4191-8ECA-260AA860978A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Заголовок 3">
            <a:extLst>
              <a:ext uri="{FF2B5EF4-FFF2-40B4-BE49-F238E27FC236}">
                <a16:creationId xmlns:a16="http://schemas.microsoft.com/office/drawing/2014/main" id="{5BAE2CE5-E23D-483C-AE24-5BAAD7818C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10" name="Текст 9">
            <a:extLst>
              <a:ext uri="{FF2B5EF4-FFF2-40B4-BE49-F238E27FC236}">
                <a16:creationId xmlns:a16="http://schemas.microsoft.com/office/drawing/2014/main" id="{23CA1D5B-D3FC-4C39-9923-D06BF752C4E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51233" y="4767275"/>
            <a:ext cx="4679593" cy="234553"/>
          </a:xfrm>
        </p:spPr>
        <p:txBody>
          <a:bodyPr anchor="ctr" anchorCtr="0">
            <a:noAutofit/>
          </a:bodyPr>
          <a:lstStyle>
            <a:lvl1pPr marL="0" indent="0">
              <a:buNone/>
              <a:defRPr sz="800">
                <a:solidFill>
                  <a:schemeClr val="accent4"/>
                </a:solidFill>
              </a:defRPr>
            </a:lvl1pPr>
            <a:lvl2pPr marL="342803" indent="0">
              <a:buNone/>
              <a:defRPr sz="800"/>
            </a:lvl2pPr>
            <a:lvl3pPr marL="685613" indent="0">
              <a:buNone/>
              <a:defRPr sz="800"/>
            </a:lvl3pPr>
            <a:lvl4pPr marL="1028420" indent="0">
              <a:buNone/>
              <a:defRPr sz="800"/>
            </a:lvl4pPr>
            <a:lvl5pPr marL="1371226" indent="0">
              <a:buNone/>
              <a:defRPr sz="800"/>
            </a:lvl5pPr>
          </a:lstStyle>
          <a:p>
            <a:pPr lvl="0"/>
            <a:r>
              <a:rPr lang="ru-RU" dirty="0"/>
              <a:t>Источник: </a:t>
            </a:r>
          </a:p>
        </p:txBody>
      </p:sp>
    </p:spTree>
    <p:extLst>
      <p:ext uri="{BB962C8B-B14F-4D97-AF65-F5344CB8AC3E}">
        <p14:creationId xmlns:p14="http://schemas.microsoft.com/office/powerpoint/2010/main" val="52956943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5019676" y="4767265"/>
            <a:ext cx="3557588" cy="234554"/>
          </a:xfrm>
          <a:prstGeom prst="rect">
            <a:avLst/>
          </a:prstGeom>
        </p:spPr>
        <p:txBody>
          <a:bodyPr/>
          <a:lstStyle/>
          <a:p>
            <a:r>
              <a:rPr lang="ru-RU" dirty="0">
                <a:solidFill>
                  <a:prstClr val="black">
                    <a:tint val="75000"/>
                  </a:prstClr>
                </a:solidFill>
              </a:rPr>
              <a:t>Министерство науки и высшего образования Российской Федерации 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8577263" y="4767265"/>
            <a:ext cx="315516" cy="234554"/>
          </a:xfrm>
          <a:prstGeom prst="rect">
            <a:avLst/>
          </a:prstGeom>
        </p:spPr>
        <p:txBody>
          <a:bodyPr/>
          <a:lstStyle/>
          <a:p>
            <a:fld id="{0A47BF3B-361D-4191-8ECA-260AA860978A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Заголовок 5">
            <a:extLst>
              <a:ext uri="{FF2B5EF4-FFF2-40B4-BE49-F238E27FC236}">
                <a16:creationId xmlns:a16="http://schemas.microsoft.com/office/drawing/2014/main" id="{AD60BA48-FDAE-4A9B-9A32-6F4D462CB5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Образец 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406066205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5019676" y="4767265"/>
            <a:ext cx="3557588" cy="234554"/>
          </a:xfrm>
          <a:prstGeom prst="rect">
            <a:avLst/>
          </a:prstGeom>
        </p:spPr>
        <p:txBody>
          <a:bodyPr/>
          <a:lstStyle/>
          <a:p>
            <a:r>
              <a:rPr lang="ru-RU" dirty="0">
                <a:solidFill>
                  <a:prstClr val="black">
                    <a:tint val="75000"/>
                  </a:prstClr>
                </a:solidFill>
              </a:rPr>
              <a:t>Министерство науки и высшего образования Российской Федерации 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8577263" y="4767265"/>
            <a:ext cx="315516" cy="234554"/>
          </a:xfrm>
          <a:prstGeom prst="rect">
            <a:avLst/>
          </a:prstGeom>
        </p:spPr>
        <p:txBody>
          <a:bodyPr/>
          <a:lstStyle/>
          <a:p>
            <a:fld id="{0A47BF3B-361D-4191-8ECA-260AA860978A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Заголовок 5">
            <a:extLst>
              <a:ext uri="{FF2B5EF4-FFF2-40B4-BE49-F238E27FC236}">
                <a16:creationId xmlns:a16="http://schemas.microsoft.com/office/drawing/2014/main" id="{AD60BA48-FDAE-4A9B-9A32-6F4D462CB5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7" name="Овал 6">
            <a:extLst>
              <a:ext uri="{FF2B5EF4-FFF2-40B4-BE49-F238E27FC236}">
                <a16:creationId xmlns:a16="http://schemas.microsoft.com/office/drawing/2014/main" id="{AF530E80-EF06-4F7C-8CBE-A824AFDF445E}"/>
              </a:ext>
            </a:extLst>
          </p:cNvPr>
          <p:cNvSpPr/>
          <p:nvPr userDrawn="1"/>
        </p:nvSpPr>
        <p:spPr>
          <a:xfrm>
            <a:off x="1261602" y="1714434"/>
            <a:ext cx="685732" cy="685732"/>
          </a:xfrm>
          <a:prstGeom prst="ellipse">
            <a:avLst/>
          </a:prstGeom>
          <a:solidFill>
            <a:schemeClr val="accent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64" tIns="34289" rIns="68564" bIns="34289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685613"/>
            <a:r>
              <a:rPr lang="ru-RU" sz="3000" b="1" dirty="0">
                <a:solidFill>
                  <a:prstClr val="white"/>
                </a:solidFill>
              </a:rPr>
              <a:t>1</a:t>
            </a:r>
          </a:p>
        </p:txBody>
      </p:sp>
      <p:sp>
        <p:nvSpPr>
          <p:cNvPr id="8" name="Овал 7">
            <a:extLst>
              <a:ext uri="{FF2B5EF4-FFF2-40B4-BE49-F238E27FC236}">
                <a16:creationId xmlns:a16="http://schemas.microsoft.com/office/drawing/2014/main" id="{1AB8CCA8-6EF7-4CB2-B981-A16EAE4624F9}"/>
              </a:ext>
            </a:extLst>
          </p:cNvPr>
          <p:cNvSpPr/>
          <p:nvPr userDrawn="1"/>
        </p:nvSpPr>
        <p:spPr>
          <a:xfrm>
            <a:off x="4236900" y="1714434"/>
            <a:ext cx="685732" cy="685732"/>
          </a:xfrm>
          <a:prstGeom prst="ellipse">
            <a:avLst/>
          </a:prstGeom>
          <a:solidFill>
            <a:schemeClr val="accent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64" tIns="34289" rIns="68564" bIns="34289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685613"/>
            <a:r>
              <a:rPr lang="ru-RU" sz="3000" b="1" dirty="0">
                <a:solidFill>
                  <a:prstClr val="white"/>
                </a:solidFill>
              </a:rPr>
              <a:t>2</a:t>
            </a:r>
          </a:p>
        </p:txBody>
      </p:sp>
      <p:sp>
        <p:nvSpPr>
          <p:cNvPr id="12" name="Овал 11">
            <a:extLst>
              <a:ext uri="{FF2B5EF4-FFF2-40B4-BE49-F238E27FC236}">
                <a16:creationId xmlns:a16="http://schemas.microsoft.com/office/drawing/2014/main" id="{814460A4-6F7D-4773-A087-DD24372FC061}"/>
              </a:ext>
            </a:extLst>
          </p:cNvPr>
          <p:cNvSpPr/>
          <p:nvPr userDrawn="1"/>
        </p:nvSpPr>
        <p:spPr>
          <a:xfrm>
            <a:off x="7199745" y="1714434"/>
            <a:ext cx="685732" cy="685732"/>
          </a:xfrm>
          <a:prstGeom prst="ellipse">
            <a:avLst/>
          </a:prstGeom>
          <a:solidFill>
            <a:schemeClr val="accent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64" tIns="34289" rIns="68564" bIns="34289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685613"/>
            <a:r>
              <a:rPr lang="ru-RU" sz="3000" b="1" dirty="0">
                <a:solidFill>
                  <a:prstClr val="white"/>
                </a:solidFill>
              </a:rPr>
              <a:t>3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C395A05C-7E1F-4C9F-9FA9-B671B52EB3F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251224" y="2676617"/>
            <a:ext cx="2700338" cy="1973964"/>
          </a:xfrm>
          <a:noFill/>
          <a:ln>
            <a:noFill/>
          </a:ln>
        </p:spPr>
        <p:style>
          <a:lnRef idx="1">
            <a:schemeClr val="accent3">
              <a:alpha val="90000"/>
              <a:hueOff val="0"/>
              <a:satOff val="0"/>
              <a:lumOff val="0"/>
              <a:alphaOff val="0"/>
            </a:schemeClr>
          </a:lnRef>
          <a:fillRef idx="2">
            <a:schemeClr val="accent3">
              <a:alpha val="90000"/>
              <a:hueOff val="0"/>
              <a:satOff val="0"/>
              <a:lumOff val="0"/>
              <a:alphaOff val="0"/>
            </a:schemeClr>
          </a:fillRef>
          <a:effectRef idx="1">
            <a:schemeClr val="accent3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/>
          </a:fontRef>
        </p:style>
        <p:txBody>
          <a:bodyPr spcFirstLastPara="0" vert="horz" wrap="square" lIns="53989" tIns="48757" rIns="53989" bIns="48757" numCol="1" spcCol="953" anchor="t" anchorCtr="0">
            <a:noAutofit/>
          </a:bodyPr>
          <a:lstStyle>
            <a:lvl1pPr marL="0" indent="0" algn="ctr">
              <a:buNone/>
              <a:defRPr lang="ru-RU" sz="1500" dirty="0">
                <a:ea typeface="+mn-ea"/>
                <a:cs typeface="Times New Roman" panose="02020603050405020304" pitchFamily="18" charset="0"/>
              </a:defRPr>
            </a:lvl1pPr>
          </a:lstStyle>
          <a:p>
            <a:pPr marL="0" lvl="0" algn="ctr" defTabSz="533257">
              <a:spcBef>
                <a:spcPct val="0"/>
              </a:spcBef>
              <a:spcAft>
                <a:spcPct val="35000"/>
              </a:spcAft>
            </a:pPr>
            <a:r>
              <a:rPr lang="ru-RU" dirty="0"/>
              <a:t>Образец текста</a:t>
            </a:r>
          </a:p>
        </p:txBody>
      </p:sp>
      <p:sp>
        <p:nvSpPr>
          <p:cNvPr id="13" name="Текст 2">
            <a:extLst>
              <a:ext uri="{FF2B5EF4-FFF2-40B4-BE49-F238E27FC236}">
                <a16:creationId xmlns:a16="http://schemas.microsoft.com/office/drawing/2014/main" id="{174AD442-3686-4D4D-8F12-9751E195F26E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3218923" y="2676617"/>
            <a:ext cx="2700338" cy="1973964"/>
          </a:xfrm>
          <a:noFill/>
          <a:ln>
            <a:noFill/>
          </a:ln>
        </p:spPr>
        <p:style>
          <a:lnRef idx="1">
            <a:schemeClr val="accent3">
              <a:alpha val="90000"/>
              <a:hueOff val="0"/>
              <a:satOff val="0"/>
              <a:lumOff val="0"/>
              <a:alphaOff val="0"/>
            </a:schemeClr>
          </a:lnRef>
          <a:fillRef idx="2">
            <a:schemeClr val="accent3">
              <a:alpha val="90000"/>
              <a:hueOff val="0"/>
              <a:satOff val="0"/>
              <a:lumOff val="0"/>
              <a:alphaOff val="0"/>
            </a:schemeClr>
          </a:fillRef>
          <a:effectRef idx="1">
            <a:schemeClr val="accent3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/>
          </a:fontRef>
        </p:style>
        <p:txBody>
          <a:bodyPr spcFirstLastPara="0" vert="horz" wrap="square" lIns="53989" tIns="48757" rIns="53989" bIns="48757" numCol="1" spcCol="953" anchor="t" anchorCtr="0">
            <a:noAutofit/>
          </a:bodyPr>
          <a:lstStyle>
            <a:lvl1pPr marL="0" indent="0" algn="ctr">
              <a:buNone/>
              <a:defRPr lang="ru-RU" sz="1500" dirty="0">
                <a:ea typeface="+mn-ea"/>
                <a:cs typeface="Times New Roman" panose="02020603050405020304" pitchFamily="18" charset="0"/>
              </a:defRPr>
            </a:lvl1pPr>
          </a:lstStyle>
          <a:p>
            <a:pPr marL="0" lvl="0" algn="ctr" defTabSz="533257">
              <a:spcBef>
                <a:spcPct val="0"/>
              </a:spcBef>
              <a:spcAft>
                <a:spcPct val="35000"/>
              </a:spcAft>
            </a:pPr>
            <a:r>
              <a:rPr lang="ru-RU" dirty="0"/>
              <a:t>Образец текста</a:t>
            </a:r>
          </a:p>
        </p:txBody>
      </p:sp>
      <p:sp>
        <p:nvSpPr>
          <p:cNvPr id="14" name="Текст 2">
            <a:extLst>
              <a:ext uri="{FF2B5EF4-FFF2-40B4-BE49-F238E27FC236}">
                <a16:creationId xmlns:a16="http://schemas.microsoft.com/office/drawing/2014/main" id="{DCE5248F-4B40-47A3-92AD-A5D482519BD0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192442" y="2676617"/>
            <a:ext cx="2700338" cy="1973964"/>
          </a:xfrm>
          <a:noFill/>
          <a:ln>
            <a:noFill/>
          </a:ln>
        </p:spPr>
        <p:style>
          <a:lnRef idx="1">
            <a:schemeClr val="accent3">
              <a:alpha val="90000"/>
              <a:hueOff val="0"/>
              <a:satOff val="0"/>
              <a:lumOff val="0"/>
              <a:alphaOff val="0"/>
            </a:schemeClr>
          </a:lnRef>
          <a:fillRef idx="2">
            <a:schemeClr val="accent3">
              <a:alpha val="90000"/>
              <a:hueOff val="0"/>
              <a:satOff val="0"/>
              <a:lumOff val="0"/>
              <a:alphaOff val="0"/>
            </a:schemeClr>
          </a:fillRef>
          <a:effectRef idx="1">
            <a:schemeClr val="accent3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/>
          </a:fontRef>
        </p:style>
        <p:txBody>
          <a:bodyPr spcFirstLastPara="0" vert="horz" wrap="square" lIns="53989" tIns="48757" rIns="53989" bIns="48757" numCol="1" spcCol="953" anchor="t" anchorCtr="0">
            <a:noAutofit/>
          </a:bodyPr>
          <a:lstStyle>
            <a:lvl1pPr marL="0" indent="0" algn="ctr">
              <a:buNone/>
              <a:defRPr lang="ru-RU" sz="1500" dirty="0">
                <a:ea typeface="+mn-ea"/>
                <a:cs typeface="Times New Roman" panose="02020603050405020304" pitchFamily="18" charset="0"/>
              </a:defRPr>
            </a:lvl1pPr>
          </a:lstStyle>
          <a:p>
            <a:pPr marL="0" lvl="0" algn="ctr" defTabSz="533257">
              <a:spcBef>
                <a:spcPct val="0"/>
              </a:spcBef>
              <a:spcAft>
                <a:spcPct val="35000"/>
              </a:spcAft>
            </a:pPr>
            <a:r>
              <a:rPr lang="ru-RU" dirty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387435236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</p15:sldGuideLst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234" y="951310"/>
            <a:ext cx="8639999" cy="3699272"/>
          </a:xfrm>
          <a:prstGeom prst="rect">
            <a:avLst/>
          </a:prstGeom>
        </p:spPr>
        <p:txBody>
          <a:bodyPr>
            <a:noAutofit/>
          </a:bodyPr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5000626" y="4767265"/>
            <a:ext cx="3576638" cy="234554"/>
          </a:xfrm>
          <a:prstGeom prst="rect">
            <a:avLst/>
          </a:prstGeom>
        </p:spPr>
        <p:txBody>
          <a:bodyPr/>
          <a:lstStyle/>
          <a:p>
            <a:r>
              <a:rPr lang="ru-RU" dirty="0">
                <a:solidFill>
                  <a:prstClr val="black">
                    <a:tint val="75000"/>
                  </a:prstClr>
                </a:solidFill>
              </a:rPr>
              <a:t>Министерство науки и высшего образования Российской Федерации 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577263" y="4767265"/>
            <a:ext cx="315516" cy="234554"/>
          </a:xfrm>
          <a:prstGeom prst="rect">
            <a:avLst/>
          </a:prstGeom>
        </p:spPr>
        <p:txBody>
          <a:bodyPr/>
          <a:lstStyle/>
          <a:p>
            <a:fld id="{0A47BF3B-361D-4191-8ECA-260AA860978A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Заголовок 3">
            <a:extLst>
              <a:ext uri="{FF2B5EF4-FFF2-40B4-BE49-F238E27FC236}">
                <a16:creationId xmlns:a16="http://schemas.microsoft.com/office/drawing/2014/main" id="{5BAE2CE5-E23D-483C-AE24-5BAAD7818C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10" name="Текст 9">
            <a:extLst>
              <a:ext uri="{FF2B5EF4-FFF2-40B4-BE49-F238E27FC236}">
                <a16:creationId xmlns:a16="http://schemas.microsoft.com/office/drawing/2014/main" id="{23CA1D5B-D3FC-4C39-9923-D06BF752C4E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51233" y="4767275"/>
            <a:ext cx="4679593" cy="234553"/>
          </a:xfrm>
        </p:spPr>
        <p:txBody>
          <a:bodyPr anchor="ctr" anchorCtr="0">
            <a:noAutofit/>
          </a:bodyPr>
          <a:lstStyle>
            <a:lvl1pPr marL="0" indent="0">
              <a:buNone/>
              <a:defRPr sz="800">
                <a:solidFill>
                  <a:schemeClr val="accent4"/>
                </a:solidFill>
              </a:defRPr>
            </a:lvl1pPr>
            <a:lvl2pPr marL="342803" indent="0">
              <a:buNone/>
              <a:defRPr sz="800"/>
            </a:lvl2pPr>
            <a:lvl3pPr marL="685613" indent="0">
              <a:buNone/>
              <a:defRPr sz="800"/>
            </a:lvl3pPr>
            <a:lvl4pPr marL="1028420" indent="0">
              <a:buNone/>
              <a:defRPr sz="800"/>
            </a:lvl4pPr>
            <a:lvl5pPr marL="1371226" indent="0">
              <a:buNone/>
              <a:defRPr sz="800"/>
            </a:lvl5pPr>
          </a:lstStyle>
          <a:p>
            <a:pPr lvl="0"/>
            <a:r>
              <a:rPr lang="ru-RU" dirty="0"/>
              <a:t>Источник: </a:t>
            </a:r>
          </a:p>
        </p:txBody>
      </p:sp>
    </p:spTree>
    <p:extLst>
      <p:ext uri="{BB962C8B-B14F-4D97-AF65-F5344CB8AC3E}">
        <p14:creationId xmlns:p14="http://schemas.microsoft.com/office/powerpoint/2010/main" val="26981726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6968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3955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0928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7908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487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184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19882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579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-9872" y="10291"/>
            <a:ext cx="837456" cy="182042"/>
          </a:xfrm>
          <a:prstGeom prst="rect">
            <a:avLst/>
          </a:prstGeom>
        </p:spPr>
        <p:txBody>
          <a:bodyPr/>
          <a:lstStyle/>
          <a:p>
            <a:fld id="{8EB27038-3F37-4307-9F36-94311FF1EB8B}" type="datetimeFigureOut">
              <a:rPr lang="ru-RU" smtClean="0"/>
              <a:pPr/>
              <a:t>28.09.2022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1115617" y="-5836"/>
            <a:ext cx="2895600" cy="198169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980767" y="0"/>
            <a:ext cx="2133600" cy="214296"/>
          </a:xfrm>
          <a:prstGeom prst="rect">
            <a:avLst/>
          </a:prstGeom>
        </p:spPr>
        <p:txBody>
          <a:bodyPr/>
          <a:lstStyle/>
          <a:p>
            <a:fld id="{E5616DE5-CBD9-47C3-9809-5E594B328E2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3228229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224" y="951310"/>
            <a:ext cx="4270772" cy="3699272"/>
          </a:xfrm>
          <a:prstGeom prst="rect">
            <a:avLst/>
          </a:prstGeom>
        </p:spPr>
        <p:txBody>
          <a:bodyPr>
            <a:noAutofit/>
          </a:bodyPr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5000626" y="4767265"/>
            <a:ext cx="3576638" cy="234554"/>
          </a:xfrm>
          <a:prstGeom prst="rect">
            <a:avLst/>
          </a:prstGeom>
        </p:spPr>
        <p:txBody>
          <a:bodyPr/>
          <a:lstStyle/>
          <a:p>
            <a:r>
              <a:rPr lang="ru-RU" dirty="0">
                <a:solidFill>
                  <a:prstClr val="black">
                    <a:tint val="75000"/>
                  </a:prstClr>
                </a:solidFill>
              </a:rPr>
              <a:t>Министерство науки и высшего образования Российской Федерации 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577263" y="4767265"/>
            <a:ext cx="315516" cy="234554"/>
          </a:xfrm>
          <a:prstGeom prst="rect">
            <a:avLst/>
          </a:prstGeom>
        </p:spPr>
        <p:txBody>
          <a:bodyPr/>
          <a:lstStyle/>
          <a:p>
            <a:fld id="{0A47BF3B-361D-4191-8ECA-260AA860978A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Заголовок 3">
            <a:extLst>
              <a:ext uri="{FF2B5EF4-FFF2-40B4-BE49-F238E27FC236}">
                <a16:creationId xmlns:a16="http://schemas.microsoft.com/office/drawing/2014/main" id="{5BAE2CE5-E23D-483C-AE24-5BAAD7818C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7" name="Объект 2">
            <a:extLst>
              <a:ext uri="{FF2B5EF4-FFF2-40B4-BE49-F238E27FC236}">
                <a16:creationId xmlns:a16="http://schemas.microsoft.com/office/drawing/2014/main" id="{F0F83F95-0F59-4A48-9A93-B0D5E969E006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4622008" y="951310"/>
            <a:ext cx="4270772" cy="3699272"/>
          </a:xfrm>
          <a:prstGeom prst="rect">
            <a:avLst/>
          </a:prstGeom>
        </p:spPr>
        <p:txBody>
          <a:bodyPr>
            <a:noAutofit/>
          </a:bodyPr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209684832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840">
          <p15:clr>
            <a:srgbClr val="FBAE40"/>
          </p15:clr>
        </p15:guide>
      </p15:sldGuideLst>
    </p:ext>
  </p:extLs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224" y="951310"/>
            <a:ext cx="4270772" cy="3699272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spcBef>
                <a:spcPts val="750"/>
              </a:spcBef>
              <a:spcAft>
                <a:spcPts val="450"/>
              </a:spcAft>
              <a:buNone/>
              <a:defRPr sz="1400" b="1"/>
            </a:lvl1pPr>
            <a:lvl2pPr marL="0" indent="0">
              <a:spcBef>
                <a:spcPts val="750"/>
              </a:spcBef>
              <a:spcAft>
                <a:spcPts val="225"/>
              </a:spcAft>
              <a:buNone/>
              <a:defRPr sz="1100">
                <a:solidFill>
                  <a:schemeClr val="accent4"/>
                </a:solidFill>
              </a:defRPr>
            </a:lvl2pPr>
            <a:lvl3pPr marL="0" indent="0">
              <a:spcBef>
                <a:spcPts val="750"/>
              </a:spcBef>
              <a:spcAft>
                <a:spcPts val="225"/>
              </a:spcAft>
              <a:buNone/>
              <a:defRPr sz="1100">
                <a:solidFill>
                  <a:schemeClr val="accent4"/>
                </a:solidFill>
              </a:defRPr>
            </a:lvl3pPr>
            <a:lvl4pPr marL="0" indent="0">
              <a:spcBef>
                <a:spcPts val="750"/>
              </a:spcBef>
              <a:spcAft>
                <a:spcPts val="225"/>
              </a:spcAft>
              <a:buNone/>
              <a:defRPr sz="1100">
                <a:solidFill>
                  <a:schemeClr val="accent4"/>
                </a:solidFill>
              </a:defRPr>
            </a:lvl4pPr>
            <a:lvl5pPr marL="0" indent="0">
              <a:spcBef>
                <a:spcPts val="750"/>
              </a:spcBef>
              <a:spcAft>
                <a:spcPts val="225"/>
              </a:spcAft>
              <a:buNone/>
              <a:defRPr sz="1100">
                <a:solidFill>
                  <a:schemeClr val="accent4"/>
                </a:solidFill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5000626" y="4767265"/>
            <a:ext cx="3576638" cy="234554"/>
          </a:xfrm>
          <a:prstGeom prst="rect">
            <a:avLst/>
          </a:prstGeom>
        </p:spPr>
        <p:txBody>
          <a:bodyPr/>
          <a:lstStyle/>
          <a:p>
            <a:r>
              <a:rPr lang="ru-RU" dirty="0">
                <a:solidFill>
                  <a:prstClr val="black">
                    <a:tint val="75000"/>
                  </a:prstClr>
                </a:solidFill>
              </a:rPr>
              <a:t>Министерство науки и высшего образования Российской Федерации 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577263" y="4767265"/>
            <a:ext cx="315516" cy="234554"/>
          </a:xfrm>
          <a:prstGeom prst="rect">
            <a:avLst/>
          </a:prstGeom>
        </p:spPr>
        <p:txBody>
          <a:bodyPr/>
          <a:lstStyle/>
          <a:p>
            <a:fld id="{0A47BF3B-361D-4191-8ECA-260AA860978A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Заголовок 3">
            <a:extLst>
              <a:ext uri="{FF2B5EF4-FFF2-40B4-BE49-F238E27FC236}">
                <a16:creationId xmlns:a16="http://schemas.microsoft.com/office/drawing/2014/main" id="{5BAE2CE5-E23D-483C-AE24-5BAAD7818C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7" name="Объект 2">
            <a:extLst>
              <a:ext uri="{FF2B5EF4-FFF2-40B4-BE49-F238E27FC236}">
                <a16:creationId xmlns:a16="http://schemas.microsoft.com/office/drawing/2014/main" id="{F0F83F95-0F59-4A48-9A93-B0D5E969E006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4622008" y="951310"/>
            <a:ext cx="4270772" cy="3699272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spcBef>
                <a:spcPts val="750"/>
              </a:spcBef>
              <a:spcAft>
                <a:spcPts val="450"/>
              </a:spcAft>
              <a:buNone/>
              <a:defRPr sz="1400" b="1"/>
            </a:lvl1pPr>
            <a:lvl2pPr marL="0" indent="0">
              <a:spcBef>
                <a:spcPts val="750"/>
              </a:spcBef>
              <a:spcAft>
                <a:spcPts val="225"/>
              </a:spcAft>
              <a:buNone/>
              <a:defRPr sz="1100">
                <a:solidFill>
                  <a:schemeClr val="accent4"/>
                </a:solidFill>
              </a:defRPr>
            </a:lvl2pPr>
            <a:lvl3pPr marL="0" indent="0">
              <a:spcBef>
                <a:spcPts val="750"/>
              </a:spcBef>
              <a:spcAft>
                <a:spcPts val="225"/>
              </a:spcAft>
              <a:buNone/>
              <a:defRPr sz="1100">
                <a:solidFill>
                  <a:schemeClr val="accent4"/>
                </a:solidFill>
              </a:defRPr>
            </a:lvl3pPr>
            <a:lvl4pPr marL="0" indent="0">
              <a:spcBef>
                <a:spcPts val="750"/>
              </a:spcBef>
              <a:spcAft>
                <a:spcPts val="225"/>
              </a:spcAft>
              <a:buNone/>
              <a:defRPr sz="1100">
                <a:solidFill>
                  <a:schemeClr val="accent4"/>
                </a:solidFill>
              </a:defRPr>
            </a:lvl4pPr>
            <a:lvl5pPr marL="0" indent="0">
              <a:spcBef>
                <a:spcPts val="750"/>
              </a:spcBef>
              <a:spcAft>
                <a:spcPts val="225"/>
              </a:spcAft>
              <a:buNone/>
              <a:defRPr sz="1100">
                <a:solidFill>
                  <a:schemeClr val="accent4"/>
                </a:solidFill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119887916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840" userDrawn="1">
          <p15:clr>
            <a:srgbClr val="FBAE40"/>
          </p15:clr>
        </p15:guide>
      </p15:sldGuideLst>
    </p:ext>
  </p:extLs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225" y="951310"/>
            <a:ext cx="2793981" cy="3699272"/>
          </a:xfrm>
          <a:prstGeom prst="rect">
            <a:avLst/>
          </a:prstGeom>
        </p:spPr>
        <p:txBody>
          <a:bodyPr>
            <a:noAutofit/>
          </a:bodyPr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5000626" y="4767265"/>
            <a:ext cx="3576638" cy="234554"/>
          </a:xfrm>
          <a:prstGeom prst="rect">
            <a:avLst/>
          </a:prstGeom>
        </p:spPr>
        <p:txBody>
          <a:bodyPr/>
          <a:lstStyle/>
          <a:p>
            <a:r>
              <a:rPr lang="ru-RU" dirty="0">
                <a:solidFill>
                  <a:prstClr val="black">
                    <a:tint val="75000"/>
                  </a:prstClr>
                </a:solidFill>
              </a:rPr>
              <a:t>Министерство науки и высшего образования Российской Федерации 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577263" y="4767265"/>
            <a:ext cx="315516" cy="234554"/>
          </a:xfrm>
          <a:prstGeom prst="rect">
            <a:avLst/>
          </a:prstGeom>
        </p:spPr>
        <p:txBody>
          <a:bodyPr/>
          <a:lstStyle/>
          <a:p>
            <a:fld id="{0A47BF3B-361D-4191-8ECA-260AA860978A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Заголовок 3">
            <a:extLst>
              <a:ext uri="{FF2B5EF4-FFF2-40B4-BE49-F238E27FC236}">
                <a16:creationId xmlns:a16="http://schemas.microsoft.com/office/drawing/2014/main" id="{5BAE2CE5-E23D-483C-AE24-5BAAD7818C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8" name="Объект 2">
            <a:extLst>
              <a:ext uri="{FF2B5EF4-FFF2-40B4-BE49-F238E27FC236}">
                <a16:creationId xmlns:a16="http://schemas.microsoft.com/office/drawing/2014/main" id="{ECB9025B-0DB1-49C8-B8E6-ED36B211A0E2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3175010" y="951310"/>
            <a:ext cx="2793981" cy="3699272"/>
          </a:xfrm>
          <a:prstGeom prst="rect">
            <a:avLst/>
          </a:prstGeom>
        </p:spPr>
        <p:txBody>
          <a:bodyPr>
            <a:noAutofit/>
          </a:bodyPr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9" name="Объект 2">
            <a:extLst>
              <a:ext uri="{FF2B5EF4-FFF2-40B4-BE49-F238E27FC236}">
                <a16:creationId xmlns:a16="http://schemas.microsoft.com/office/drawing/2014/main" id="{5B05EBED-17EA-4186-8019-C5346E6FE088}"/>
              </a:ext>
            </a:extLst>
          </p:cNvPr>
          <p:cNvSpPr>
            <a:spLocks noGrp="1"/>
          </p:cNvSpPr>
          <p:nvPr>
            <p:ph idx="14"/>
          </p:nvPr>
        </p:nvSpPr>
        <p:spPr>
          <a:xfrm>
            <a:off x="6098798" y="951310"/>
            <a:ext cx="2793981" cy="3699272"/>
          </a:xfrm>
          <a:prstGeom prst="rect">
            <a:avLst/>
          </a:prstGeom>
        </p:spPr>
        <p:txBody>
          <a:bodyPr>
            <a:noAutofit/>
          </a:bodyPr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157927260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840">
          <p15:clr>
            <a:srgbClr val="FBAE40"/>
          </p15:clr>
        </p15:guide>
      </p15:sldGuideLst>
    </p:ext>
  </p:extLs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224" y="951310"/>
            <a:ext cx="2079000" cy="369927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FontTx/>
              <a:buNone/>
              <a:defRPr sz="1800"/>
            </a:lvl1pPr>
            <a:lvl2pPr marL="342803" indent="0">
              <a:buFontTx/>
              <a:buNone/>
              <a:defRPr sz="1500"/>
            </a:lvl2pPr>
            <a:lvl3pPr marL="685613" indent="0">
              <a:buFontTx/>
              <a:buNone/>
              <a:defRPr sz="1400"/>
            </a:lvl3pPr>
            <a:lvl4pPr marL="1028420" indent="0">
              <a:buFontTx/>
              <a:buNone/>
              <a:defRPr sz="1200"/>
            </a:lvl4pPr>
            <a:lvl5pPr marL="1371226" indent="0">
              <a:buFontTx/>
              <a:buNone/>
              <a:defRPr sz="1200"/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5000626" y="4767265"/>
            <a:ext cx="3576638" cy="234554"/>
          </a:xfrm>
          <a:prstGeom prst="rect">
            <a:avLst/>
          </a:prstGeom>
        </p:spPr>
        <p:txBody>
          <a:bodyPr/>
          <a:lstStyle/>
          <a:p>
            <a:r>
              <a:rPr lang="ru-RU" dirty="0">
                <a:solidFill>
                  <a:prstClr val="black">
                    <a:tint val="75000"/>
                  </a:prstClr>
                </a:solidFill>
              </a:rPr>
              <a:t>Министерство науки и высшего образования Российской Федерации 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577263" y="4767265"/>
            <a:ext cx="315516" cy="234554"/>
          </a:xfrm>
          <a:prstGeom prst="rect">
            <a:avLst/>
          </a:prstGeom>
        </p:spPr>
        <p:txBody>
          <a:bodyPr/>
          <a:lstStyle/>
          <a:p>
            <a:fld id="{0A47BF3B-361D-4191-8ECA-260AA860978A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Заголовок 3">
            <a:extLst>
              <a:ext uri="{FF2B5EF4-FFF2-40B4-BE49-F238E27FC236}">
                <a16:creationId xmlns:a16="http://schemas.microsoft.com/office/drawing/2014/main" id="{5BAE2CE5-E23D-483C-AE24-5BAAD7818C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8" name="Объект 2">
            <a:extLst>
              <a:ext uri="{FF2B5EF4-FFF2-40B4-BE49-F238E27FC236}">
                <a16:creationId xmlns:a16="http://schemas.microsoft.com/office/drawing/2014/main" id="{55C36676-B995-44D2-BB28-D306C9CABC80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2438741" y="951310"/>
            <a:ext cx="2079000" cy="369927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FontTx/>
              <a:buNone/>
              <a:defRPr sz="1800"/>
            </a:lvl1pPr>
            <a:lvl2pPr marL="342803" indent="0">
              <a:buFontTx/>
              <a:buNone/>
              <a:defRPr sz="1500"/>
            </a:lvl2pPr>
            <a:lvl3pPr marL="685613" indent="0">
              <a:buFontTx/>
              <a:buNone/>
              <a:defRPr sz="1400"/>
            </a:lvl3pPr>
            <a:lvl4pPr marL="1028420" indent="0">
              <a:buFontTx/>
              <a:buNone/>
              <a:defRPr sz="1200"/>
            </a:lvl4pPr>
            <a:lvl5pPr marL="1371226" indent="0">
              <a:buFontTx/>
              <a:buNone/>
              <a:defRPr sz="1200"/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9" name="Объект 2">
            <a:extLst>
              <a:ext uri="{FF2B5EF4-FFF2-40B4-BE49-F238E27FC236}">
                <a16:creationId xmlns:a16="http://schemas.microsoft.com/office/drawing/2014/main" id="{6220D57B-8B1B-446E-AB86-3899A2AF079F}"/>
              </a:ext>
            </a:extLst>
          </p:cNvPr>
          <p:cNvSpPr>
            <a:spLocks noGrp="1"/>
          </p:cNvSpPr>
          <p:nvPr>
            <p:ph idx="14"/>
          </p:nvPr>
        </p:nvSpPr>
        <p:spPr>
          <a:xfrm>
            <a:off x="4626259" y="951310"/>
            <a:ext cx="2079000" cy="369927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FontTx/>
              <a:buNone/>
              <a:defRPr sz="1800"/>
            </a:lvl1pPr>
            <a:lvl2pPr marL="342803" indent="0">
              <a:buFontTx/>
              <a:buNone/>
              <a:defRPr sz="1500"/>
            </a:lvl2pPr>
            <a:lvl3pPr marL="685613" indent="0">
              <a:buFontTx/>
              <a:buNone/>
              <a:defRPr sz="1400"/>
            </a:lvl3pPr>
            <a:lvl4pPr marL="1028420" indent="0">
              <a:buFontTx/>
              <a:buNone/>
              <a:defRPr sz="1200"/>
            </a:lvl4pPr>
            <a:lvl5pPr marL="1371226" indent="0">
              <a:buFontTx/>
              <a:buNone/>
              <a:defRPr sz="1200"/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10" name="Объект 2">
            <a:extLst>
              <a:ext uri="{FF2B5EF4-FFF2-40B4-BE49-F238E27FC236}">
                <a16:creationId xmlns:a16="http://schemas.microsoft.com/office/drawing/2014/main" id="{E76EC364-AA4D-4A18-831B-4BA2063AD4AE}"/>
              </a:ext>
            </a:extLst>
          </p:cNvPr>
          <p:cNvSpPr>
            <a:spLocks noGrp="1"/>
          </p:cNvSpPr>
          <p:nvPr>
            <p:ph idx="15"/>
          </p:nvPr>
        </p:nvSpPr>
        <p:spPr>
          <a:xfrm>
            <a:off x="6813776" y="951310"/>
            <a:ext cx="2079000" cy="369927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FontTx/>
              <a:buNone/>
              <a:defRPr sz="1800"/>
            </a:lvl1pPr>
            <a:lvl2pPr marL="342803" indent="0">
              <a:buFontTx/>
              <a:buNone/>
              <a:defRPr sz="1500"/>
            </a:lvl2pPr>
            <a:lvl3pPr marL="685613" indent="0">
              <a:buFontTx/>
              <a:buNone/>
              <a:defRPr sz="1400"/>
            </a:lvl3pPr>
            <a:lvl4pPr marL="1028420" indent="0">
              <a:buFontTx/>
              <a:buNone/>
              <a:defRPr sz="1200"/>
            </a:lvl4pPr>
            <a:lvl5pPr marL="1371226" indent="0">
              <a:buFontTx/>
              <a:buNone/>
              <a:defRPr sz="1200"/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167938101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840">
          <p15:clr>
            <a:srgbClr val="FBAE40"/>
          </p15:clr>
        </p15:guide>
      </p15:sldGuideLst>
    </p:ext>
  </p:extLs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 hasCustomPrompt="1"/>
          </p:nvPr>
        </p:nvSpPr>
        <p:spPr>
          <a:xfrm>
            <a:off x="251223" y="951321"/>
            <a:ext cx="1647000" cy="3699271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1500"/>
            </a:lvl1pPr>
            <a:lvl2pPr marL="342803" indent="0" algn="l">
              <a:buNone/>
              <a:defRPr sz="1400"/>
            </a:lvl2pPr>
            <a:lvl3pPr marL="685613" indent="0" algn="l">
              <a:buNone/>
              <a:defRPr sz="1200"/>
            </a:lvl3pPr>
            <a:lvl4pPr marL="1028420" indent="0" algn="l">
              <a:buNone/>
              <a:defRPr sz="1100"/>
            </a:lvl4pPr>
            <a:lvl5pPr marL="1371226" indent="0" algn="l">
              <a:buNone/>
              <a:defRPr sz="1100"/>
            </a:lvl5pPr>
          </a:lstStyle>
          <a:p>
            <a:pPr lvl="0"/>
            <a:r>
              <a:rPr lang="ru-RU" dirty="0"/>
              <a:t>Образец текста 20</a:t>
            </a:r>
          </a:p>
          <a:p>
            <a:pPr lvl="1"/>
            <a:r>
              <a:rPr lang="ru-RU" dirty="0"/>
              <a:t>Второй уровень</a:t>
            </a: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5000626" y="4767265"/>
            <a:ext cx="3576638" cy="234554"/>
          </a:xfrm>
          <a:prstGeom prst="rect">
            <a:avLst/>
          </a:prstGeom>
        </p:spPr>
        <p:txBody>
          <a:bodyPr/>
          <a:lstStyle/>
          <a:p>
            <a:r>
              <a:rPr lang="ru-RU" dirty="0">
                <a:solidFill>
                  <a:prstClr val="black">
                    <a:tint val="75000"/>
                  </a:prstClr>
                </a:solidFill>
              </a:rPr>
              <a:t>Министерство науки и высшего образования Российской Федерации 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577263" y="4767265"/>
            <a:ext cx="315516" cy="234554"/>
          </a:xfrm>
          <a:prstGeom prst="rect">
            <a:avLst/>
          </a:prstGeom>
        </p:spPr>
        <p:txBody>
          <a:bodyPr/>
          <a:lstStyle/>
          <a:p>
            <a:fld id="{0A47BF3B-361D-4191-8ECA-260AA860978A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Заголовок 3">
            <a:extLst>
              <a:ext uri="{FF2B5EF4-FFF2-40B4-BE49-F238E27FC236}">
                <a16:creationId xmlns:a16="http://schemas.microsoft.com/office/drawing/2014/main" id="{5BAE2CE5-E23D-483C-AE24-5BAAD7818C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8" name="Объект 2">
            <a:extLst>
              <a:ext uri="{FF2B5EF4-FFF2-40B4-BE49-F238E27FC236}">
                <a16:creationId xmlns:a16="http://schemas.microsoft.com/office/drawing/2014/main" id="{55C36676-B995-44D2-BB28-D306C9CABC80}"/>
              </a:ext>
            </a:extLst>
          </p:cNvPr>
          <p:cNvSpPr>
            <a:spLocks noGrp="1"/>
          </p:cNvSpPr>
          <p:nvPr>
            <p:ph idx="13" hasCustomPrompt="1"/>
          </p:nvPr>
        </p:nvSpPr>
        <p:spPr>
          <a:xfrm>
            <a:off x="1999862" y="951321"/>
            <a:ext cx="1647000" cy="3699271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1500"/>
            </a:lvl1pPr>
            <a:lvl2pPr marL="342803" indent="0" algn="l">
              <a:buNone/>
              <a:defRPr sz="1400"/>
            </a:lvl2pPr>
            <a:lvl3pPr marL="685613" indent="0" algn="l">
              <a:buNone/>
              <a:defRPr sz="1200"/>
            </a:lvl3pPr>
            <a:lvl4pPr marL="1028420" indent="0" algn="l">
              <a:buNone/>
              <a:defRPr sz="1100"/>
            </a:lvl4pPr>
            <a:lvl5pPr marL="1371226" indent="0" algn="l">
              <a:buNone/>
              <a:defRPr sz="1100"/>
            </a:lvl5pPr>
          </a:lstStyle>
          <a:p>
            <a:pPr lvl="0"/>
            <a:r>
              <a:rPr lang="ru-RU" dirty="0"/>
              <a:t>Образец текста 20</a:t>
            </a:r>
          </a:p>
          <a:p>
            <a:pPr lvl="1"/>
            <a:r>
              <a:rPr lang="ru-RU" dirty="0"/>
              <a:t>Второй уровень</a:t>
            </a:r>
          </a:p>
        </p:txBody>
      </p:sp>
      <p:sp>
        <p:nvSpPr>
          <p:cNvPr id="9" name="Объект 2">
            <a:extLst>
              <a:ext uri="{FF2B5EF4-FFF2-40B4-BE49-F238E27FC236}">
                <a16:creationId xmlns:a16="http://schemas.microsoft.com/office/drawing/2014/main" id="{6220D57B-8B1B-446E-AB86-3899A2AF079F}"/>
              </a:ext>
            </a:extLst>
          </p:cNvPr>
          <p:cNvSpPr>
            <a:spLocks noGrp="1"/>
          </p:cNvSpPr>
          <p:nvPr>
            <p:ph idx="14" hasCustomPrompt="1"/>
          </p:nvPr>
        </p:nvSpPr>
        <p:spPr>
          <a:xfrm>
            <a:off x="3748500" y="951321"/>
            <a:ext cx="1647000" cy="3699271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1500"/>
            </a:lvl1pPr>
            <a:lvl2pPr marL="342803" indent="0" algn="l">
              <a:buNone/>
              <a:defRPr sz="1400"/>
            </a:lvl2pPr>
            <a:lvl3pPr marL="685613" indent="0" algn="l">
              <a:buNone/>
              <a:defRPr sz="1200"/>
            </a:lvl3pPr>
            <a:lvl4pPr marL="1028420" indent="0" algn="l">
              <a:buNone/>
              <a:defRPr sz="1100"/>
            </a:lvl4pPr>
            <a:lvl5pPr marL="1371226" indent="0" algn="l">
              <a:buNone/>
              <a:defRPr sz="1100"/>
            </a:lvl5pPr>
          </a:lstStyle>
          <a:p>
            <a:pPr lvl="0"/>
            <a:r>
              <a:rPr lang="ru-RU" dirty="0"/>
              <a:t>Образец текста 20</a:t>
            </a:r>
          </a:p>
          <a:p>
            <a:pPr lvl="1"/>
            <a:r>
              <a:rPr lang="ru-RU" dirty="0"/>
              <a:t>Второй уровень</a:t>
            </a:r>
          </a:p>
        </p:txBody>
      </p:sp>
      <p:sp>
        <p:nvSpPr>
          <p:cNvPr id="10" name="Объект 2">
            <a:extLst>
              <a:ext uri="{FF2B5EF4-FFF2-40B4-BE49-F238E27FC236}">
                <a16:creationId xmlns:a16="http://schemas.microsoft.com/office/drawing/2014/main" id="{E76EC364-AA4D-4A18-831B-4BA2063AD4AE}"/>
              </a:ext>
            </a:extLst>
          </p:cNvPr>
          <p:cNvSpPr>
            <a:spLocks noGrp="1"/>
          </p:cNvSpPr>
          <p:nvPr>
            <p:ph idx="15" hasCustomPrompt="1"/>
          </p:nvPr>
        </p:nvSpPr>
        <p:spPr>
          <a:xfrm>
            <a:off x="5497139" y="951321"/>
            <a:ext cx="1647000" cy="3699271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1500"/>
            </a:lvl1pPr>
            <a:lvl2pPr marL="342803" indent="0" algn="l">
              <a:buNone/>
              <a:defRPr sz="1400"/>
            </a:lvl2pPr>
            <a:lvl3pPr marL="685613" indent="0" algn="l">
              <a:buNone/>
              <a:defRPr sz="1200"/>
            </a:lvl3pPr>
            <a:lvl4pPr marL="1028420" indent="0" algn="l">
              <a:buNone/>
              <a:defRPr sz="1100"/>
            </a:lvl4pPr>
            <a:lvl5pPr marL="1371226" indent="0" algn="l">
              <a:buNone/>
              <a:defRPr sz="1100"/>
            </a:lvl5pPr>
          </a:lstStyle>
          <a:p>
            <a:pPr lvl="0"/>
            <a:r>
              <a:rPr lang="ru-RU" dirty="0"/>
              <a:t>Образец текста 20</a:t>
            </a:r>
          </a:p>
          <a:p>
            <a:pPr lvl="1"/>
            <a:r>
              <a:rPr lang="ru-RU" dirty="0"/>
              <a:t>Второй уровень</a:t>
            </a:r>
          </a:p>
        </p:txBody>
      </p:sp>
      <p:sp>
        <p:nvSpPr>
          <p:cNvPr id="16" name="Объект 2">
            <a:extLst>
              <a:ext uri="{FF2B5EF4-FFF2-40B4-BE49-F238E27FC236}">
                <a16:creationId xmlns:a16="http://schemas.microsoft.com/office/drawing/2014/main" id="{EA772927-8640-491E-8725-B767ECA24FEE}"/>
              </a:ext>
            </a:extLst>
          </p:cNvPr>
          <p:cNvSpPr>
            <a:spLocks noGrp="1"/>
          </p:cNvSpPr>
          <p:nvPr>
            <p:ph idx="16" hasCustomPrompt="1"/>
          </p:nvPr>
        </p:nvSpPr>
        <p:spPr>
          <a:xfrm>
            <a:off x="7245777" y="951321"/>
            <a:ext cx="1647000" cy="3699271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1500"/>
            </a:lvl1pPr>
            <a:lvl2pPr marL="342803" indent="0" algn="l">
              <a:buNone/>
              <a:defRPr sz="1400"/>
            </a:lvl2pPr>
            <a:lvl3pPr marL="685613" indent="0" algn="l">
              <a:buNone/>
              <a:defRPr sz="1200"/>
            </a:lvl3pPr>
            <a:lvl4pPr marL="1028420" indent="0" algn="l">
              <a:buNone/>
              <a:defRPr sz="1100"/>
            </a:lvl4pPr>
            <a:lvl5pPr marL="1371226" indent="0" algn="l">
              <a:buNone/>
              <a:defRPr sz="1100"/>
            </a:lvl5pPr>
          </a:lstStyle>
          <a:p>
            <a:pPr lvl="0"/>
            <a:r>
              <a:rPr lang="ru-RU" dirty="0"/>
              <a:t>Образец текста 20</a:t>
            </a:r>
          </a:p>
          <a:p>
            <a:pPr lvl="1"/>
            <a:r>
              <a:rPr lang="ru-RU" dirty="0"/>
              <a:t>Второй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322897056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840">
          <p15:clr>
            <a:srgbClr val="FBAE40"/>
          </p15:clr>
        </p15:guide>
      </p15:sldGuideLst>
    </p:ext>
  </p:extLs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225" y="951310"/>
            <a:ext cx="2160507" cy="369927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5000626" y="4767265"/>
            <a:ext cx="3576638" cy="234554"/>
          </a:xfrm>
          <a:prstGeom prst="rect">
            <a:avLst/>
          </a:prstGeom>
        </p:spPr>
        <p:txBody>
          <a:bodyPr/>
          <a:lstStyle/>
          <a:p>
            <a:r>
              <a:rPr lang="ru-RU" dirty="0">
                <a:solidFill>
                  <a:prstClr val="black">
                    <a:tint val="75000"/>
                  </a:prstClr>
                </a:solidFill>
              </a:rPr>
              <a:t>Министерство науки и высшего образования Российской Федерации 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577263" y="4767265"/>
            <a:ext cx="315516" cy="234554"/>
          </a:xfrm>
          <a:prstGeom prst="rect">
            <a:avLst/>
          </a:prstGeom>
        </p:spPr>
        <p:txBody>
          <a:bodyPr/>
          <a:lstStyle/>
          <a:p>
            <a:fld id="{0A47BF3B-361D-4191-8ECA-260AA860978A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Заголовок 3">
            <a:extLst>
              <a:ext uri="{FF2B5EF4-FFF2-40B4-BE49-F238E27FC236}">
                <a16:creationId xmlns:a16="http://schemas.microsoft.com/office/drawing/2014/main" id="{5BAE2CE5-E23D-483C-AE24-5BAAD7818C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7" name="Объект 2">
            <a:extLst>
              <a:ext uri="{FF2B5EF4-FFF2-40B4-BE49-F238E27FC236}">
                <a16:creationId xmlns:a16="http://schemas.microsoft.com/office/drawing/2014/main" id="{F0F83F95-0F59-4A48-9A93-B0D5E969E006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2491751" y="951310"/>
            <a:ext cx="6401039" cy="369927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412320328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840">
          <p15:clr>
            <a:srgbClr val="FBAE40"/>
          </p15:clr>
        </p15:guide>
      </p15:sldGuideLst>
    </p:ext>
  </p:extLs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732272" y="951310"/>
            <a:ext cx="2160507" cy="369927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5000626" y="4767265"/>
            <a:ext cx="3576638" cy="234554"/>
          </a:xfrm>
          <a:prstGeom prst="rect">
            <a:avLst/>
          </a:prstGeom>
        </p:spPr>
        <p:txBody>
          <a:bodyPr/>
          <a:lstStyle/>
          <a:p>
            <a:r>
              <a:rPr lang="ru-RU" dirty="0">
                <a:solidFill>
                  <a:prstClr val="black">
                    <a:tint val="75000"/>
                  </a:prstClr>
                </a:solidFill>
              </a:rPr>
              <a:t>Министерство науки и высшего образования Российской Федерации 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577263" y="4767265"/>
            <a:ext cx="315516" cy="234554"/>
          </a:xfrm>
          <a:prstGeom prst="rect">
            <a:avLst/>
          </a:prstGeom>
        </p:spPr>
        <p:txBody>
          <a:bodyPr/>
          <a:lstStyle/>
          <a:p>
            <a:fld id="{0A47BF3B-361D-4191-8ECA-260AA860978A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Заголовок 3">
            <a:extLst>
              <a:ext uri="{FF2B5EF4-FFF2-40B4-BE49-F238E27FC236}">
                <a16:creationId xmlns:a16="http://schemas.microsoft.com/office/drawing/2014/main" id="{5BAE2CE5-E23D-483C-AE24-5BAAD7818C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7" name="Объект 2">
            <a:extLst>
              <a:ext uri="{FF2B5EF4-FFF2-40B4-BE49-F238E27FC236}">
                <a16:creationId xmlns:a16="http://schemas.microsoft.com/office/drawing/2014/main" id="{F0F83F95-0F59-4A48-9A93-B0D5E969E006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251233" y="951310"/>
            <a:ext cx="6401039" cy="369927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157954422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840">
          <p15:clr>
            <a:srgbClr val="FBAE40"/>
          </p15:clr>
        </p15:guide>
      </p15:sldGuideLst>
    </p:ext>
  </p:extLs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D40FDAA8-947B-45AB-B7F3-53A4BB2F7DB4}"/>
              </a:ext>
            </a:extLst>
          </p:cNvPr>
          <p:cNvSpPr/>
          <p:nvPr userDrawn="1"/>
        </p:nvSpPr>
        <p:spPr>
          <a:xfrm>
            <a:off x="0" y="1770022"/>
            <a:ext cx="9144000" cy="299724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64" tIns="34289" rIns="68564" bIns="34289" rtlCol="0" anchor="ctr"/>
          <a:lstStyle/>
          <a:p>
            <a:pPr algn="ctr" defTabSz="685613"/>
            <a:endParaRPr lang="ru-RU" sz="1400" dirty="0">
              <a:solidFill>
                <a:prstClr val="white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234" y="1891145"/>
            <a:ext cx="8639999" cy="2759436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5000626" y="4767265"/>
            <a:ext cx="3576638" cy="234554"/>
          </a:xfrm>
          <a:prstGeom prst="rect">
            <a:avLst/>
          </a:prstGeom>
        </p:spPr>
        <p:txBody>
          <a:bodyPr/>
          <a:lstStyle/>
          <a:p>
            <a:r>
              <a:rPr lang="ru-RU" dirty="0">
                <a:solidFill>
                  <a:prstClr val="black">
                    <a:tint val="75000"/>
                  </a:prstClr>
                </a:solidFill>
              </a:rPr>
              <a:t>Министерство науки и высшего образования Российской Федерации 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577263" y="4767265"/>
            <a:ext cx="315516" cy="234554"/>
          </a:xfrm>
          <a:prstGeom prst="rect">
            <a:avLst/>
          </a:prstGeom>
        </p:spPr>
        <p:txBody>
          <a:bodyPr/>
          <a:lstStyle/>
          <a:p>
            <a:fld id="{0A47BF3B-361D-4191-8ECA-260AA860978A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Заголовок 3">
            <a:extLst>
              <a:ext uri="{FF2B5EF4-FFF2-40B4-BE49-F238E27FC236}">
                <a16:creationId xmlns:a16="http://schemas.microsoft.com/office/drawing/2014/main" id="{5BAE2CE5-E23D-483C-AE24-5BAAD7818C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10" name="Текст 9">
            <a:extLst>
              <a:ext uri="{FF2B5EF4-FFF2-40B4-BE49-F238E27FC236}">
                <a16:creationId xmlns:a16="http://schemas.microsoft.com/office/drawing/2014/main" id="{23CA1D5B-D3FC-4C39-9923-D06BF752C4E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51233" y="4767275"/>
            <a:ext cx="4679593" cy="234553"/>
          </a:xfrm>
        </p:spPr>
        <p:txBody>
          <a:bodyPr anchor="ctr" anchorCtr="0">
            <a:noAutofit/>
          </a:bodyPr>
          <a:lstStyle>
            <a:lvl1pPr marL="0" indent="0">
              <a:buNone/>
              <a:defRPr sz="800">
                <a:solidFill>
                  <a:schemeClr val="accent4"/>
                </a:solidFill>
              </a:defRPr>
            </a:lvl1pPr>
            <a:lvl2pPr marL="342803" indent="0">
              <a:buNone/>
              <a:defRPr sz="800"/>
            </a:lvl2pPr>
            <a:lvl3pPr marL="685613" indent="0">
              <a:buNone/>
              <a:defRPr sz="800"/>
            </a:lvl3pPr>
            <a:lvl4pPr marL="1028420" indent="0">
              <a:buNone/>
              <a:defRPr sz="800"/>
            </a:lvl4pPr>
            <a:lvl5pPr marL="1371226" indent="0">
              <a:buNone/>
              <a:defRPr sz="800"/>
            </a:lvl5pPr>
          </a:lstStyle>
          <a:p>
            <a:pPr lvl="0"/>
            <a:r>
              <a:rPr lang="ru-RU" dirty="0"/>
              <a:t>Источник: </a:t>
            </a:r>
          </a:p>
        </p:txBody>
      </p:sp>
      <p:sp>
        <p:nvSpPr>
          <p:cNvPr id="8" name="Текст 7">
            <a:extLst>
              <a:ext uri="{FF2B5EF4-FFF2-40B4-BE49-F238E27FC236}">
                <a16:creationId xmlns:a16="http://schemas.microsoft.com/office/drawing/2014/main" id="{260B04A1-0754-4982-9D7B-44C55D76EBFD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251222" y="955864"/>
            <a:ext cx="8640366" cy="620315"/>
          </a:xfrm>
        </p:spPr>
        <p:txBody>
          <a:bodyPr>
            <a:normAutofit/>
          </a:bodyPr>
          <a:lstStyle>
            <a:lvl1pPr marL="0" indent="0">
              <a:buNone/>
              <a:defRPr sz="1500"/>
            </a:lvl1pPr>
            <a:lvl2pPr marL="342803" indent="0">
              <a:buNone/>
              <a:defRPr/>
            </a:lvl2pPr>
          </a:lstStyle>
          <a:p>
            <a:pPr lvl="0"/>
            <a:r>
              <a:rPr lang="ru-RU" dirty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346394103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Текст 16">
            <a:extLst>
              <a:ext uri="{FF2B5EF4-FFF2-40B4-BE49-F238E27FC236}">
                <a16:creationId xmlns:a16="http://schemas.microsoft.com/office/drawing/2014/main" id="{ACFC1A99-3098-4A38-A961-C967CFEB0BA8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1126331" y="2973003"/>
            <a:ext cx="3096816" cy="1278731"/>
          </a:xfrm>
          <a:noFill/>
          <a:ln>
            <a:noFill/>
          </a:ln>
        </p:spPr>
        <p:style>
          <a:lnRef idx="1">
            <a:schemeClr val="accent3">
              <a:alpha val="90000"/>
              <a:hueOff val="0"/>
              <a:satOff val="0"/>
              <a:lumOff val="0"/>
              <a:alphaOff val="0"/>
            </a:schemeClr>
          </a:lnRef>
          <a:fillRef idx="2">
            <a:schemeClr val="accent3">
              <a:alpha val="90000"/>
              <a:hueOff val="0"/>
              <a:satOff val="0"/>
              <a:lumOff val="0"/>
              <a:alphaOff val="0"/>
            </a:schemeClr>
          </a:fillRef>
          <a:effectRef idx="1">
            <a:schemeClr val="accent3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/>
          </a:fontRef>
        </p:style>
        <p:txBody>
          <a:bodyPr spcFirstLastPara="0" vert="horz" wrap="square" lIns="85322" tIns="48757" rIns="85322" bIns="48757" numCol="1" spcCol="953" anchor="t" anchorCtr="0">
            <a:noAutofit/>
          </a:bodyPr>
          <a:lstStyle>
            <a:lvl1pPr marL="0" indent="0">
              <a:buNone/>
              <a:defRPr lang="ru-RU" sz="1400" b="0" dirty="0" smtClean="0">
                <a:solidFill>
                  <a:schemeClr val="tx1"/>
                </a:solidFill>
                <a:cs typeface="Times New Roman" panose="02020603050405020304" pitchFamily="18" charset="0"/>
              </a:defRPr>
            </a:lvl1pPr>
            <a:lvl2pPr marL="171406" indent="0">
              <a:buNone/>
              <a:defRPr lang="ru-RU" sz="1400" b="0" dirty="0" smtClean="0"/>
            </a:lvl2pPr>
            <a:lvl3pPr marL="514217" indent="0">
              <a:buNone/>
              <a:defRPr lang="ru-RU" sz="1400" b="0" dirty="0" smtClean="0"/>
            </a:lvl3pPr>
            <a:lvl4pPr marL="857018" indent="0">
              <a:buNone/>
              <a:defRPr lang="ru-RU" b="0" dirty="0" smtClean="0"/>
            </a:lvl4pPr>
            <a:lvl5pPr marL="1199820" indent="0">
              <a:buNone/>
              <a:defRPr lang="ru-RU" b="0" dirty="0"/>
            </a:lvl5pPr>
          </a:lstStyle>
          <a:p>
            <a:pPr marL="0" lvl="0" defTabSz="533257">
              <a:spcBef>
                <a:spcPct val="0"/>
              </a:spcBef>
              <a:spcAft>
                <a:spcPct val="35000"/>
              </a:spcAft>
            </a:pPr>
            <a:r>
              <a:rPr lang="ru-RU" dirty="0"/>
              <a:t>Образец текста</a:t>
            </a:r>
          </a:p>
        </p:txBody>
      </p:sp>
      <p:sp>
        <p:nvSpPr>
          <p:cNvPr id="18" name="Текст 16">
            <a:extLst>
              <a:ext uri="{FF2B5EF4-FFF2-40B4-BE49-F238E27FC236}">
                <a16:creationId xmlns:a16="http://schemas.microsoft.com/office/drawing/2014/main" id="{CA577112-30BE-4726-B870-479CA8C64156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5603570" y="2973002"/>
            <a:ext cx="3096816" cy="1278731"/>
          </a:xfrm>
          <a:noFill/>
          <a:ln>
            <a:noFill/>
          </a:ln>
        </p:spPr>
        <p:style>
          <a:lnRef idx="1">
            <a:schemeClr val="accent3">
              <a:alpha val="90000"/>
              <a:hueOff val="0"/>
              <a:satOff val="0"/>
              <a:lumOff val="0"/>
              <a:alphaOff val="0"/>
            </a:schemeClr>
          </a:lnRef>
          <a:fillRef idx="2">
            <a:schemeClr val="accent3">
              <a:alpha val="90000"/>
              <a:hueOff val="0"/>
              <a:satOff val="0"/>
              <a:lumOff val="0"/>
              <a:alphaOff val="0"/>
            </a:schemeClr>
          </a:fillRef>
          <a:effectRef idx="1">
            <a:schemeClr val="accent3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/>
          </a:fontRef>
        </p:style>
        <p:txBody>
          <a:bodyPr spcFirstLastPara="0" vert="horz" wrap="square" lIns="85322" tIns="48757" rIns="85322" bIns="48757" numCol="1" spcCol="953" anchor="t" anchorCtr="0">
            <a:noAutofit/>
          </a:bodyPr>
          <a:lstStyle>
            <a:lvl1pPr marL="0" indent="0">
              <a:buNone/>
              <a:defRPr lang="ru-RU" sz="1400" b="0" dirty="0" smtClean="0">
                <a:ea typeface="+mn-ea"/>
                <a:cs typeface="Times New Roman" panose="02020603050405020304" pitchFamily="18" charset="0"/>
              </a:defRPr>
            </a:lvl1pPr>
            <a:lvl2pPr marL="171406" indent="0">
              <a:buNone/>
              <a:defRPr lang="ru-RU" sz="1400" b="0" dirty="0" smtClean="0">
                <a:solidFill>
                  <a:schemeClr val="dk1"/>
                </a:solidFill>
                <a:ea typeface="+mn-ea"/>
              </a:defRPr>
            </a:lvl2pPr>
            <a:lvl3pPr marL="514217" indent="0">
              <a:buNone/>
              <a:defRPr lang="ru-RU" sz="1400" b="0" dirty="0" smtClean="0">
                <a:solidFill>
                  <a:schemeClr val="dk1"/>
                </a:solidFill>
                <a:ea typeface="+mn-ea"/>
              </a:defRPr>
            </a:lvl3pPr>
            <a:lvl4pPr marL="857018" indent="0">
              <a:buNone/>
              <a:defRPr lang="ru-RU" b="0" dirty="0" smtClean="0">
                <a:solidFill>
                  <a:schemeClr val="dk1"/>
                </a:solidFill>
                <a:ea typeface="+mn-ea"/>
              </a:defRPr>
            </a:lvl4pPr>
            <a:lvl5pPr marL="1199820" indent="0">
              <a:buNone/>
              <a:defRPr lang="ru-RU" b="0" dirty="0">
                <a:solidFill>
                  <a:schemeClr val="dk1"/>
                </a:solidFill>
                <a:ea typeface="+mn-ea"/>
              </a:defRPr>
            </a:lvl5pPr>
          </a:lstStyle>
          <a:p>
            <a:pPr marL="0" lvl="0" defTabSz="533257">
              <a:spcBef>
                <a:spcPct val="0"/>
              </a:spcBef>
              <a:spcAft>
                <a:spcPct val="35000"/>
              </a:spcAft>
            </a:pPr>
            <a:r>
              <a:rPr lang="ru-RU" dirty="0"/>
              <a:t>Образец текста</a:t>
            </a:r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146D6059-658B-4E3B-AA00-CCF5DD07BF4D}"/>
              </a:ext>
            </a:extLst>
          </p:cNvPr>
          <p:cNvSpPr/>
          <p:nvPr userDrawn="1"/>
        </p:nvSpPr>
        <p:spPr>
          <a:xfrm>
            <a:off x="0" y="1387375"/>
            <a:ext cx="9144000" cy="106052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64" tIns="34289" rIns="68564" bIns="34289" rtlCol="0" anchor="ctr"/>
          <a:lstStyle/>
          <a:p>
            <a:pPr defTabSz="685613"/>
            <a:endParaRPr lang="ru-RU" sz="1400" dirty="0">
              <a:solidFill>
                <a:prstClr val="white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5000626" y="4767265"/>
            <a:ext cx="3576638" cy="234554"/>
          </a:xfrm>
          <a:prstGeom prst="rect">
            <a:avLst/>
          </a:prstGeom>
        </p:spPr>
        <p:txBody>
          <a:bodyPr/>
          <a:lstStyle/>
          <a:p>
            <a:r>
              <a:rPr lang="ru-RU" dirty="0">
                <a:solidFill>
                  <a:prstClr val="black">
                    <a:tint val="75000"/>
                  </a:prstClr>
                </a:solidFill>
              </a:rPr>
              <a:t>Министерство науки и высшего образования Российской Федерации 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577263" y="4767265"/>
            <a:ext cx="315516" cy="234554"/>
          </a:xfrm>
          <a:prstGeom prst="rect">
            <a:avLst/>
          </a:prstGeom>
        </p:spPr>
        <p:txBody>
          <a:bodyPr/>
          <a:lstStyle/>
          <a:p>
            <a:fld id="{0A47BF3B-361D-4191-8ECA-260AA860978A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Заголовок 3">
            <a:extLst>
              <a:ext uri="{FF2B5EF4-FFF2-40B4-BE49-F238E27FC236}">
                <a16:creationId xmlns:a16="http://schemas.microsoft.com/office/drawing/2014/main" id="{5BAE2CE5-E23D-483C-AE24-5BAAD7818C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10" name="Текст 9">
            <a:extLst>
              <a:ext uri="{FF2B5EF4-FFF2-40B4-BE49-F238E27FC236}">
                <a16:creationId xmlns:a16="http://schemas.microsoft.com/office/drawing/2014/main" id="{23CA1D5B-D3FC-4C39-9923-D06BF752C4E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51233" y="4767275"/>
            <a:ext cx="4679593" cy="234553"/>
          </a:xfrm>
        </p:spPr>
        <p:txBody>
          <a:bodyPr anchor="ctr" anchorCtr="0">
            <a:noAutofit/>
          </a:bodyPr>
          <a:lstStyle>
            <a:lvl1pPr marL="0" indent="0">
              <a:buNone/>
              <a:defRPr sz="800">
                <a:solidFill>
                  <a:schemeClr val="accent4"/>
                </a:solidFill>
              </a:defRPr>
            </a:lvl1pPr>
            <a:lvl2pPr marL="342803" indent="0">
              <a:buNone/>
              <a:defRPr sz="800"/>
            </a:lvl2pPr>
            <a:lvl3pPr marL="685613" indent="0">
              <a:buNone/>
              <a:defRPr sz="800"/>
            </a:lvl3pPr>
            <a:lvl4pPr marL="1028420" indent="0">
              <a:buNone/>
              <a:defRPr sz="800"/>
            </a:lvl4pPr>
            <a:lvl5pPr marL="1371226" indent="0">
              <a:buNone/>
              <a:defRPr sz="800"/>
            </a:lvl5pPr>
          </a:lstStyle>
          <a:p>
            <a:pPr lvl="0"/>
            <a:r>
              <a:rPr lang="ru-RU" dirty="0"/>
              <a:t>Источник: </a:t>
            </a:r>
          </a:p>
        </p:txBody>
      </p:sp>
      <p:sp>
        <p:nvSpPr>
          <p:cNvPr id="14" name="Овал 13">
            <a:extLst>
              <a:ext uri="{FF2B5EF4-FFF2-40B4-BE49-F238E27FC236}">
                <a16:creationId xmlns:a16="http://schemas.microsoft.com/office/drawing/2014/main" id="{681A71F7-3BEC-4127-8EB9-E52220600364}"/>
              </a:ext>
            </a:extLst>
          </p:cNvPr>
          <p:cNvSpPr/>
          <p:nvPr userDrawn="1"/>
        </p:nvSpPr>
        <p:spPr>
          <a:xfrm>
            <a:off x="336018" y="2975958"/>
            <a:ext cx="685732" cy="685732"/>
          </a:xfrm>
          <a:prstGeom prst="ellipse">
            <a:avLst/>
          </a:prstGeom>
          <a:solidFill>
            <a:schemeClr val="accent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64" tIns="34289" rIns="68564" bIns="34289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685613"/>
            <a:r>
              <a:rPr lang="ru-RU" sz="3000" b="1" dirty="0">
                <a:solidFill>
                  <a:prstClr val="white"/>
                </a:solidFill>
              </a:rPr>
              <a:t>1</a:t>
            </a:r>
          </a:p>
        </p:txBody>
      </p:sp>
      <p:sp>
        <p:nvSpPr>
          <p:cNvPr id="15" name="Овал 14">
            <a:extLst>
              <a:ext uri="{FF2B5EF4-FFF2-40B4-BE49-F238E27FC236}">
                <a16:creationId xmlns:a16="http://schemas.microsoft.com/office/drawing/2014/main" id="{96B723D3-7CC1-4675-B2C5-1EAA7DD3F617}"/>
              </a:ext>
            </a:extLst>
          </p:cNvPr>
          <p:cNvSpPr/>
          <p:nvPr userDrawn="1"/>
        </p:nvSpPr>
        <p:spPr>
          <a:xfrm>
            <a:off x="4792188" y="2975958"/>
            <a:ext cx="685732" cy="685732"/>
          </a:xfrm>
          <a:prstGeom prst="ellipse">
            <a:avLst/>
          </a:prstGeom>
          <a:solidFill>
            <a:schemeClr val="accent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64" tIns="34289" rIns="68564" bIns="34289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685613"/>
            <a:r>
              <a:rPr lang="ru-RU" sz="3000" b="1" dirty="0">
                <a:solidFill>
                  <a:prstClr val="white"/>
                </a:solidFill>
              </a:rPr>
              <a:t>2</a:t>
            </a:r>
          </a:p>
        </p:txBody>
      </p:sp>
      <p:sp>
        <p:nvSpPr>
          <p:cNvPr id="16" name="Текст 7">
            <a:extLst>
              <a:ext uri="{FF2B5EF4-FFF2-40B4-BE49-F238E27FC236}">
                <a16:creationId xmlns:a16="http://schemas.microsoft.com/office/drawing/2014/main" id="{6D1CAB14-3F5D-4275-B8E1-3098C14C862D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252413" y="1387375"/>
            <a:ext cx="8640366" cy="1060520"/>
          </a:xfrm>
        </p:spPr>
        <p:txBody>
          <a:bodyPr anchor="ctr">
            <a:normAutofit/>
          </a:bodyPr>
          <a:lstStyle>
            <a:lvl1pPr marL="0" indent="0">
              <a:buNone/>
              <a:defRPr sz="2700">
                <a:solidFill>
                  <a:schemeClr val="bg1"/>
                </a:solidFill>
              </a:defRPr>
            </a:lvl1pPr>
            <a:lvl2pPr marL="342803" indent="0">
              <a:buNone/>
              <a:defRPr/>
            </a:lvl2pPr>
          </a:lstStyle>
          <a:p>
            <a:pPr lvl="0"/>
            <a:r>
              <a:rPr lang="ru-RU" dirty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211159179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840" userDrawn="1">
          <p15:clr>
            <a:srgbClr val="FBAE40"/>
          </p15:clr>
        </p15:guide>
        <p15:guide id="2" orient="horz" pos="2500" userDrawn="1">
          <p15:clr>
            <a:srgbClr val="FBAE40"/>
          </p15:clr>
        </p15:guide>
      </p15:sldGuideLst>
    </p:ext>
  </p:extLs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225" y="1896581"/>
            <a:ext cx="2793981" cy="2754000"/>
          </a:xfrm>
          <a:prstGeom prst="rect">
            <a:avLst/>
          </a:prstGeom>
        </p:spPr>
        <p:txBody>
          <a:bodyPr vert="horz" lIns="68564" tIns="34289" rIns="68564" bIns="34289" rtlCol="0">
            <a:normAutofit/>
          </a:bodyPr>
          <a:lstStyle>
            <a:lvl1pPr>
              <a:defRPr lang="ru-RU" sz="1500" dirty="0"/>
            </a:lvl1pPr>
            <a:lvl2pPr>
              <a:defRPr lang="ru-RU" sz="1400" dirty="0"/>
            </a:lvl2pPr>
            <a:lvl3pPr>
              <a:defRPr lang="ru-RU" sz="1200" dirty="0"/>
            </a:lvl3pPr>
            <a:lvl4pPr>
              <a:defRPr lang="ru-RU" sz="1100" dirty="0"/>
            </a:lvl4pPr>
            <a:lvl5pPr>
              <a:defRPr lang="ru-RU" sz="1100" dirty="0"/>
            </a:lvl5pPr>
          </a:lstStyle>
          <a:p>
            <a:pPr marL="0" lvl="0" indent="0">
              <a:buNone/>
            </a:pPr>
            <a:r>
              <a:rPr lang="ru-RU" dirty="0"/>
              <a:t>Образец текста</a:t>
            </a:r>
          </a:p>
          <a:p>
            <a:pPr marL="342803" lvl="1" indent="0">
              <a:buNone/>
            </a:pPr>
            <a:r>
              <a:rPr lang="ru-RU" dirty="0"/>
              <a:t>Второй уровень</a:t>
            </a:r>
          </a:p>
          <a:p>
            <a:pPr marL="685613" lvl="2" indent="0">
              <a:buNone/>
            </a:pPr>
            <a:r>
              <a:rPr lang="ru-RU" dirty="0"/>
              <a:t>Третий уровень</a:t>
            </a:r>
          </a:p>
          <a:p>
            <a:pPr marL="1028420" lvl="3" indent="0">
              <a:buNone/>
            </a:pPr>
            <a:r>
              <a:rPr lang="ru-RU" dirty="0"/>
              <a:t>Четвертый уровень</a:t>
            </a:r>
          </a:p>
          <a:p>
            <a:pPr marL="1371226" lvl="4" indent="0">
              <a:buNone/>
            </a:pPr>
            <a:r>
              <a:rPr lang="ru-RU" dirty="0"/>
              <a:t>Пятый уровень</a:t>
            </a: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5000626" y="4767265"/>
            <a:ext cx="3576638" cy="234554"/>
          </a:xfrm>
          <a:prstGeom prst="rect">
            <a:avLst/>
          </a:prstGeom>
        </p:spPr>
        <p:txBody>
          <a:bodyPr/>
          <a:lstStyle/>
          <a:p>
            <a:r>
              <a:rPr lang="ru-RU" dirty="0">
                <a:solidFill>
                  <a:prstClr val="black">
                    <a:tint val="75000"/>
                  </a:prstClr>
                </a:solidFill>
              </a:rPr>
              <a:t>Министерство науки и высшего образования Российской Федерации 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577263" y="4767265"/>
            <a:ext cx="315516" cy="234554"/>
          </a:xfrm>
          <a:prstGeom prst="rect">
            <a:avLst/>
          </a:prstGeom>
        </p:spPr>
        <p:txBody>
          <a:bodyPr/>
          <a:lstStyle/>
          <a:p>
            <a:fld id="{0A47BF3B-361D-4191-8ECA-260AA860978A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Заголовок 3">
            <a:extLst>
              <a:ext uri="{FF2B5EF4-FFF2-40B4-BE49-F238E27FC236}">
                <a16:creationId xmlns:a16="http://schemas.microsoft.com/office/drawing/2014/main" id="{5BAE2CE5-E23D-483C-AE24-5BAAD7818C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8" name="Объект 2">
            <a:extLst>
              <a:ext uri="{FF2B5EF4-FFF2-40B4-BE49-F238E27FC236}">
                <a16:creationId xmlns:a16="http://schemas.microsoft.com/office/drawing/2014/main" id="{ECB9025B-0DB1-49C8-B8E6-ED36B211A0E2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3175010" y="1896581"/>
            <a:ext cx="2793981" cy="2754000"/>
          </a:xfrm>
          <a:prstGeom prst="rect">
            <a:avLst/>
          </a:prstGeom>
        </p:spPr>
        <p:txBody>
          <a:bodyPr vert="horz" lIns="68564" tIns="34289" rIns="68564" bIns="34289" rtlCol="0">
            <a:normAutofit/>
          </a:bodyPr>
          <a:lstStyle>
            <a:lvl1pPr>
              <a:defRPr lang="ru-RU" sz="1500" dirty="0"/>
            </a:lvl1pPr>
            <a:lvl2pPr>
              <a:defRPr lang="ru-RU" sz="1400" dirty="0"/>
            </a:lvl2pPr>
            <a:lvl3pPr>
              <a:defRPr lang="ru-RU" sz="1200" dirty="0"/>
            </a:lvl3pPr>
            <a:lvl4pPr>
              <a:defRPr lang="ru-RU" sz="1100" dirty="0"/>
            </a:lvl4pPr>
            <a:lvl5pPr>
              <a:defRPr lang="ru-RU" sz="1100" dirty="0"/>
            </a:lvl5pPr>
          </a:lstStyle>
          <a:p>
            <a:pPr marL="0" lvl="0" indent="0">
              <a:buNone/>
            </a:pPr>
            <a:r>
              <a:rPr lang="ru-RU" dirty="0"/>
              <a:t>Образец текста</a:t>
            </a:r>
          </a:p>
          <a:p>
            <a:pPr marL="342803" lvl="1" indent="0">
              <a:buNone/>
            </a:pPr>
            <a:r>
              <a:rPr lang="ru-RU" dirty="0"/>
              <a:t>Второй уровень</a:t>
            </a:r>
          </a:p>
          <a:p>
            <a:pPr marL="685613" lvl="2" indent="0">
              <a:buNone/>
            </a:pPr>
            <a:r>
              <a:rPr lang="ru-RU" dirty="0"/>
              <a:t>Третий уровень</a:t>
            </a:r>
          </a:p>
          <a:p>
            <a:pPr marL="1028420" lvl="3" indent="0">
              <a:buNone/>
            </a:pPr>
            <a:r>
              <a:rPr lang="ru-RU" dirty="0"/>
              <a:t>Четвертый уровень</a:t>
            </a:r>
          </a:p>
          <a:p>
            <a:pPr marL="1371226" lvl="4" indent="0">
              <a:buNone/>
            </a:pPr>
            <a:r>
              <a:rPr lang="ru-RU" dirty="0"/>
              <a:t>Пятый уровень</a:t>
            </a:r>
          </a:p>
        </p:txBody>
      </p:sp>
      <p:sp>
        <p:nvSpPr>
          <p:cNvPr id="9" name="Объект 2">
            <a:extLst>
              <a:ext uri="{FF2B5EF4-FFF2-40B4-BE49-F238E27FC236}">
                <a16:creationId xmlns:a16="http://schemas.microsoft.com/office/drawing/2014/main" id="{5B05EBED-17EA-4186-8019-C5346E6FE088}"/>
              </a:ext>
            </a:extLst>
          </p:cNvPr>
          <p:cNvSpPr>
            <a:spLocks noGrp="1"/>
          </p:cNvSpPr>
          <p:nvPr>
            <p:ph idx="14"/>
          </p:nvPr>
        </p:nvSpPr>
        <p:spPr>
          <a:xfrm>
            <a:off x="6098798" y="1896581"/>
            <a:ext cx="2793981" cy="2754000"/>
          </a:xfrm>
          <a:prstGeom prst="rect">
            <a:avLst/>
          </a:prstGeom>
        </p:spPr>
        <p:txBody>
          <a:bodyPr vert="horz" lIns="68564" tIns="34289" rIns="68564" bIns="34289" rtlCol="0">
            <a:normAutofit/>
          </a:bodyPr>
          <a:lstStyle>
            <a:lvl1pPr>
              <a:defRPr lang="ru-RU" sz="1500" dirty="0"/>
            </a:lvl1pPr>
            <a:lvl2pPr>
              <a:defRPr lang="ru-RU" sz="1400" dirty="0"/>
            </a:lvl2pPr>
            <a:lvl3pPr>
              <a:defRPr lang="ru-RU" sz="1200" dirty="0"/>
            </a:lvl3pPr>
            <a:lvl4pPr>
              <a:defRPr lang="ru-RU" sz="1100" dirty="0"/>
            </a:lvl4pPr>
            <a:lvl5pPr>
              <a:defRPr lang="ru-RU" sz="1100" dirty="0"/>
            </a:lvl5pPr>
          </a:lstStyle>
          <a:p>
            <a:pPr marL="0" lvl="0" indent="0">
              <a:buNone/>
            </a:pPr>
            <a:r>
              <a:rPr lang="ru-RU" dirty="0"/>
              <a:t>Образец текста</a:t>
            </a:r>
          </a:p>
          <a:p>
            <a:pPr marL="342803" lvl="1" indent="0">
              <a:buNone/>
            </a:pPr>
            <a:r>
              <a:rPr lang="ru-RU" dirty="0"/>
              <a:t>Второй уровень</a:t>
            </a:r>
          </a:p>
          <a:p>
            <a:pPr marL="685613" lvl="2" indent="0">
              <a:buNone/>
            </a:pPr>
            <a:r>
              <a:rPr lang="ru-RU" dirty="0"/>
              <a:t>Третий уровень</a:t>
            </a:r>
          </a:p>
          <a:p>
            <a:pPr marL="1028420" lvl="3" indent="0">
              <a:buNone/>
            </a:pPr>
            <a:r>
              <a:rPr lang="ru-RU" dirty="0"/>
              <a:t>Четвертый уровень</a:t>
            </a:r>
          </a:p>
          <a:p>
            <a:pPr marL="1371226" lvl="4" indent="0">
              <a:buNone/>
            </a:pPr>
            <a:r>
              <a:rPr lang="ru-RU" dirty="0"/>
              <a:t>Пятый уровень</a:t>
            </a:r>
          </a:p>
        </p:txBody>
      </p:sp>
      <p:sp>
        <p:nvSpPr>
          <p:cNvPr id="10" name="Овал 9">
            <a:extLst>
              <a:ext uri="{FF2B5EF4-FFF2-40B4-BE49-F238E27FC236}">
                <a16:creationId xmlns:a16="http://schemas.microsoft.com/office/drawing/2014/main" id="{275D39C4-8909-41B9-A0A6-EE3706B23CBB}"/>
              </a:ext>
            </a:extLst>
          </p:cNvPr>
          <p:cNvSpPr/>
          <p:nvPr userDrawn="1"/>
        </p:nvSpPr>
        <p:spPr>
          <a:xfrm>
            <a:off x="1305348" y="1056594"/>
            <a:ext cx="685732" cy="685732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64" tIns="34289" rIns="68564" bIns="34289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685613"/>
            <a:r>
              <a:rPr lang="ru-RU" sz="3000" b="1" dirty="0">
                <a:solidFill>
                  <a:prstClr val="white"/>
                </a:solidFill>
              </a:rPr>
              <a:t>1</a:t>
            </a:r>
          </a:p>
        </p:txBody>
      </p:sp>
      <p:sp>
        <p:nvSpPr>
          <p:cNvPr id="11" name="Овал 10">
            <a:extLst>
              <a:ext uri="{FF2B5EF4-FFF2-40B4-BE49-F238E27FC236}">
                <a16:creationId xmlns:a16="http://schemas.microsoft.com/office/drawing/2014/main" id="{EBF38A2E-A49C-4D84-850C-EE0017253DF4}"/>
              </a:ext>
            </a:extLst>
          </p:cNvPr>
          <p:cNvSpPr/>
          <p:nvPr userDrawn="1"/>
        </p:nvSpPr>
        <p:spPr>
          <a:xfrm>
            <a:off x="4229136" y="1056594"/>
            <a:ext cx="685732" cy="685732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64" tIns="34289" rIns="68564" bIns="34289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685613"/>
            <a:r>
              <a:rPr lang="ru-RU" sz="3000" b="1" dirty="0">
                <a:solidFill>
                  <a:prstClr val="white"/>
                </a:solidFill>
              </a:rPr>
              <a:t>2</a:t>
            </a:r>
          </a:p>
        </p:txBody>
      </p:sp>
      <p:sp>
        <p:nvSpPr>
          <p:cNvPr id="12" name="Овал 11">
            <a:extLst>
              <a:ext uri="{FF2B5EF4-FFF2-40B4-BE49-F238E27FC236}">
                <a16:creationId xmlns:a16="http://schemas.microsoft.com/office/drawing/2014/main" id="{39BF847F-A771-4885-97B3-0BC6A1F25E32}"/>
              </a:ext>
            </a:extLst>
          </p:cNvPr>
          <p:cNvSpPr/>
          <p:nvPr userDrawn="1"/>
        </p:nvSpPr>
        <p:spPr>
          <a:xfrm>
            <a:off x="7152921" y="1056594"/>
            <a:ext cx="685732" cy="685732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64" tIns="34289" rIns="68564" bIns="34289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685613"/>
            <a:r>
              <a:rPr lang="ru-RU" sz="3000" b="1" dirty="0">
                <a:solidFill>
                  <a:prstClr val="white"/>
                </a:solidFill>
              </a:rPr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176990705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840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900115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900115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-9872" y="10291"/>
            <a:ext cx="837456" cy="182042"/>
          </a:xfrm>
          <a:prstGeom prst="rect">
            <a:avLst/>
          </a:prstGeom>
        </p:spPr>
        <p:txBody>
          <a:bodyPr/>
          <a:lstStyle/>
          <a:p>
            <a:fld id="{8EB27038-3F37-4307-9F36-94311FF1EB8B}" type="datetimeFigureOut">
              <a:rPr lang="ru-RU" smtClean="0"/>
              <a:pPr/>
              <a:t>28.09.2022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1115617" y="-5836"/>
            <a:ext cx="2895600" cy="198169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980767" y="0"/>
            <a:ext cx="2133600" cy="214296"/>
          </a:xfrm>
          <a:prstGeom prst="rect">
            <a:avLst/>
          </a:prstGeom>
        </p:spPr>
        <p:txBody>
          <a:bodyPr/>
          <a:lstStyle/>
          <a:p>
            <a:fld id="{E5616DE5-CBD9-47C3-9809-5E594B328E2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5603636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225" y="2457462"/>
            <a:ext cx="2793981" cy="2193131"/>
          </a:xfrm>
          <a:prstGeom prst="rect">
            <a:avLst/>
          </a:prstGeom>
        </p:spPr>
        <p:txBody>
          <a:bodyPr vert="horz" lIns="68564" tIns="34289" rIns="68564" bIns="34289" rtlCol="0">
            <a:normAutofit/>
          </a:bodyPr>
          <a:lstStyle>
            <a:lvl1pPr>
              <a:defRPr lang="ru-RU" sz="1200" dirty="0"/>
            </a:lvl1pPr>
            <a:lvl2pPr>
              <a:defRPr lang="ru-RU" sz="1100" dirty="0"/>
            </a:lvl2pPr>
            <a:lvl3pPr>
              <a:defRPr lang="ru-RU" sz="900" dirty="0"/>
            </a:lvl3pPr>
            <a:lvl4pPr>
              <a:defRPr lang="ru-RU" sz="800" dirty="0"/>
            </a:lvl4pPr>
            <a:lvl5pPr>
              <a:defRPr lang="ru-RU" sz="800" dirty="0"/>
            </a:lvl5pPr>
          </a:lstStyle>
          <a:p>
            <a:pPr marL="0" lvl="0" indent="0">
              <a:buNone/>
            </a:pPr>
            <a:r>
              <a:rPr lang="ru-RU" dirty="0"/>
              <a:t>Образец текста</a:t>
            </a:r>
          </a:p>
          <a:p>
            <a:pPr marL="342803" lvl="1" indent="0">
              <a:buNone/>
            </a:pPr>
            <a:r>
              <a:rPr lang="ru-RU" dirty="0"/>
              <a:t>Второй уровень</a:t>
            </a:r>
          </a:p>
          <a:p>
            <a:pPr marL="685613" lvl="2" indent="0">
              <a:buNone/>
            </a:pPr>
            <a:r>
              <a:rPr lang="ru-RU" dirty="0"/>
              <a:t>Третий уровень</a:t>
            </a:r>
          </a:p>
          <a:p>
            <a:pPr marL="1028420" lvl="3" indent="0">
              <a:buNone/>
            </a:pPr>
            <a:r>
              <a:rPr lang="ru-RU" dirty="0"/>
              <a:t>Четвертый уровень</a:t>
            </a:r>
          </a:p>
          <a:p>
            <a:pPr marL="1371226" lvl="4" indent="0">
              <a:buNone/>
            </a:pPr>
            <a:r>
              <a:rPr lang="ru-RU" dirty="0"/>
              <a:t>Пятый уровень</a:t>
            </a: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5000626" y="4767265"/>
            <a:ext cx="3576638" cy="234554"/>
          </a:xfrm>
          <a:prstGeom prst="rect">
            <a:avLst/>
          </a:prstGeom>
        </p:spPr>
        <p:txBody>
          <a:bodyPr/>
          <a:lstStyle/>
          <a:p>
            <a:r>
              <a:rPr lang="ru-RU" dirty="0">
                <a:solidFill>
                  <a:prstClr val="black">
                    <a:tint val="75000"/>
                  </a:prstClr>
                </a:solidFill>
              </a:rPr>
              <a:t>Министерство науки и высшего образования Российской Федерации 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577263" y="4767265"/>
            <a:ext cx="315516" cy="234554"/>
          </a:xfrm>
          <a:prstGeom prst="rect">
            <a:avLst/>
          </a:prstGeom>
        </p:spPr>
        <p:txBody>
          <a:bodyPr/>
          <a:lstStyle/>
          <a:p>
            <a:fld id="{0A47BF3B-361D-4191-8ECA-260AA860978A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Заголовок 3">
            <a:extLst>
              <a:ext uri="{FF2B5EF4-FFF2-40B4-BE49-F238E27FC236}">
                <a16:creationId xmlns:a16="http://schemas.microsoft.com/office/drawing/2014/main" id="{5BAE2CE5-E23D-483C-AE24-5BAAD7818C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8" name="Объект 2">
            <a:extLst>
              <a:ext uri="{FF2B5EF4-FFF2-40B4-BE49-F238E27FC236}">
                <a16:creationId xmlns:a16="http://schemas.microsoft.com/office/drawing/2014/main" id="{ECB9025B-0DB1-49C8-B8E6-ED36B211A0E2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3175010" y="2457462"/>
            <a:ext cx="2793981" cy="2193131"/>
          </a:xfrm>
          <a:prstGeom prst="rect">
            <a:avLst/>
          </a:prstGeom>
        </p:spPr>
        <p:txBody>
          <a:bodyPr vert="horz" lIns="68564" tIns="34289" rIns="68564" bIns="34289" rtlCol="0">
            <a:normAutofit/>
          </a:bodyPr>
          <a:lstStyle>
            <a:lvl1pPr>
              <a:defRPr lang="ru-RU" sz="1200" dirty="0"/>
            </a:lvl1pPr>
            <a:lvl2pPr>
              <a:defRPr lang="ru-RU" sz="1100" dirty="0"/>
            </a:lvl2pPr>
            <a:lvl3pPr>
              <a:defRPr lang="ru-RU" sz="900" dirty="0"/>
            </a:lvl3pPr>
            <a:lvl4pPr>
              <a:defRPr lang="ru-RU" sz="800" dirty="0"/>
            </a:lvl4pPr>
            <a:lvl5pPr>
              <a:defRPr lang="ru-RU" sz="800" dirty="0"/>
            </a:lvl5pPr>
          </a:lstStyle>
          <a:p>
            <a:pPr marL="0" lvl="0" indent="0">
              <a:buNone/>
            </a:pPr>
            <a:r>
              <a:rPr lang="ru-RU" dirty="0"/>
              <a:t>Образец текста</a:t>
            </a:r>
          </a:p>
          <a:p>
            <a:pPr marL="342803" lvl="1" indent="0">
              <a:buNone/>
            </a:pPr>
            <a:r>
              <a:rPr lang="ru-RU" dirty="0"/>
              <a:t>Второй уровень</a:t>
            </a:r>
          </a:p>
          <a:p>
            <a:pPr marL="685613" lvl="2" indent="0">
              <a:buNone/>
            </a:pPr>
            <a:r>
              <a:rPr lang="ru-RU" dirty="0"/>
              <a:t>Третий уровень</a:t>
            </a:r>
          </a:p>
          <a:p>
            <a:pPr marL="1028420" lvl="3" indent="0">
              <a:buNone/>
            </a:pPr>
            <a:r>
              <a:rPr lang="ru-RU" dirty="0"/>
              <a:t>Четвертый уровень</a:t>
            </a:r>
          </a:p>
          <a:p>
            <a:pPr marL="1371226" lvl="4" indent="0">
              <a:buNone/>
            </a:pPr>
            <a:r>
              <a:rPr lang="ru-RU" dirty="0"/>
              <a:t>Пятый уровень</a:t>
            </a:r>
          </a:p>
        </p:txBody>
      </p:sp>
      <p:sp>
        <p:nvSpPr>
          <p:cNvPr id="9" name="Объект 2">
            <a:extLst>
              <a:ext uri="{FF2B5EF4-FFF2-40B4-BE49-F238E27FC236}">
                <a16:creationId xmlns:a16="http://schemas.microsoft.com/office/drawing/2014/main" id="{5B05EBED-17EA-4186-8019-C5346E6FE088}"/>
              </a:ext>
            </a:extLst>
          </p:cNvPr>
          <p:cNvSpPr>
            <a:spLocks noGrp="1"/>
          </p:cNvSpPr>
          <p:nvPr>
            <p:ph idx="14"/>
          </p:nvPr>
        </p:nvSpPr>
        <p:spPr>
          <a:xfrm>
            <a:off x="6098798" y="2457462"/>
            <a:ext cx="2793981" cy="2193131"/>
          </a:xfrm>
          <a:prstGeom prst="rect">
            <a:avLst/>
          </a:prstGeom>
        </p:spPr>
        <p:txBody>
          <a:bodyPr vert="horz" lIns="68564" tIns="34289" rIns="68564" bIns="34289" rtlCol="0">
            <a:normAutofit/>
          </a:bodyPr>
          <a:lstStyle>
            <a:lvl1pPr>
              <a:defRPr lang="ru-RU" sz="1200" dirty="0"/>
            </a:lvl1pPr>
            <a:lvl2pPr>
              <a:defRPr lang="ru-RU" sz="1100" dirty="0"/>
            </a:lvl2pPr>
            <a:lvl3pPr>
              <a:defRPr lang="ru-RU" sz="900" dirty="0"/>
            </a:lvl3pPr>
            <a:lvl4pPr>
              <a:defRPr lang="ru-RU" sz="800" dirty="0"/>
            </a:lvl4pPr>
            <a:lvl5pPr>
              <a:defRPr lang="ru-RU" sz="800" dirty="0"/>
            </a:lvl5pPr>
          </a:lstStyle>
          <a:p>
            <a:pPr marL="0" lvl="0" indent="0">
              <a:buNone/>
            </a:pPr>
            <a:r>
              <a:rPr lang="ru-RU" dirty="0"/>
              <a:t>Образец текста</a:t>
            </a:r>
          </a:p>
          <a:p>
            <a:pPr marL="342803" lvl="1" indent="0">
              <a:buNone/>
            </a:pPr>
            <a:r>
              <a:rPr lang="ru-RU" dirty="0"/>
              <a:t>Второй уровень</a:t>
            </a:r>
          </a:p>
          <a:p>
            <a:pPr marL="685613" lvl="2" indent="0">
              <a:buNone/>
            </a:pPr>
            <a:r>
              <a:rPr lang="ru-RU" dirty="0"/>
              <a:t>Третий уровень</a:t>
            </a:r>
          </a:p>
          <a:p>
            <a:pPr marL="1028420" lvl="3" indent="0">
              <a:buNone/>
            </a:pPr>
            <a:r>
              <a:rPr lang="ru-RU" dirty="0"/>
              <a:t>Четвертый уровень</a:t>
            </a:r>
          </a:p>
          <a:p>
            <a:pPr marL="1371226" lvl="4" indent="0">
              <a:buNone/>
            </a:pPr>
            <a:r>
              <a:rPr lang="ru-RU" dirty="0"/>
              <a:t>Пятый уровень</a:t>
            </a:r>
          </a:p>
        </p:txBody>
      </p:sp>
      <p:sp>
        <p:nvSpPr>
          <p:cNvPr id="10" name="Овал 9">
            <a:extLst>
              <a:ext uri="{FF2B5EF4-FFF2-40B4-BE49-F238E27FC236}">
                <a16:creationId xmlns:a16="http://schemas.microsoft.com/office/drawing/2014/main" id="{275D39C4-8909-41B9-A0A6-EE3706B23CBB}"/>
              </a:ext>
            </a:extLst>
          </p:cNvPr>
          <p:cNvSpPr/>
          <p:nvPr userDrawn="1"/>
        </p:nvSpPr>
        <p:spPr>
          <a:xfrm>
            <a:off x="1305348" y="1056594"/>
            <a:ext cx="685732" cy="685732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64" tIns="34289" rIns="68564" bIns="34289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685613"/>
            <a:r>
              <a:rPr lang="ru-RU" sz="3000" b="1" dirty="0">
                <a:solidFill>
                  <a:prstClr val="white"/>
                </a:solidFill>
              </a:rPr>
              <a:t>1</a:t>
            </a:r>
          </a:p>
        </p:txBody>
      </p:sp>
      <p:sp>
        <p:nvSpPr>
          <p:cNvPr id="11" name="Овал 10">
            <a:extLst>
              <a:ext uri="{FF2B5EF4-FFF2-40B4-BE49-F238E27FC236}">
                <a16:creationId xmlns:a16="http://schemas.microsoft.com/office/drawing/2014/main" id="{EBF38A2E-A49C-4D84-850C-EE0017253DF4}"/>
              </a:ext>
            </a:extLst>
          </p:cNvPr>
          <p:cNvSpPr/>
          <p:nvPr userDrawn="1"/>
        </p:nvSpPr>
        <p:spPr>
          <a:xfrm>
            <a:off x="4229136" y="1056594"/>
            <a:ext cx="685732" cy="685732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64" tIns="34289" rIns="68564" bIns="34289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685613"/>
            <a:r>
              <a:rPr lang="ru-RU" sz="3000" b="1" dirty="0">
                <a:solidFill>
                  <a:prstClr val="white"/>
                </a:solidFill>
              </a:rPr>
              <a:t>2</a:t>
            </a:r>
          </a:p>
        </p:txBody>
      </p:sp>
      <p:sp>
        <p:nvSpPr>
          <p:cNvPr id="12" name="Овал 11">
            <a:extLst>
              <a:ext uri="{FF2B5EF4-FFF2-40B4-BE49-F238E27FC236}">
                <a16:creationId xmlns:a16="http://schemas.microsoft.com/office/drawing/2014/main" id="{39BF847F-A771-4885-97B3-0BC6A1F25E32}"/>
              </a:ext>
            </a:extLst>
          </p:cNvPr>
          <p:cNvSpPr/>
          <p:nvPr userDrawn="1"/>
        </p:nvSpPr>
        <p:spPr>
          <a:xfrm>
            <a:off x="7152921" y="1056594"/>
            <a:ext cx="685732" cy="685732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64" tIns="34289" rIns="68564" bIns="34289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685613"/>
            <a:r>
              <a:rPr lang="ru-RU" sz="3000" b="1" dirty="0">
                <a:solidFill>
                  <a:prstClr val="white"/>
                </a:solidFill>
              </a:rPr>
              <a:t>3</a:t>
            </a:r>
          </a:p>
        </p:txBody>
      </p:sp>
      <p:cxnSp>
        <p:nvCxnSpPr>
          <p:cNvPr id="7" name="Прямая соединительная линия 6">
            <a:extLst>
              <a:ext uri="{FF2B5EF4-FFF2-40B4-BE49-F238E27FC236}">
                <a16:creationId xmlns:a16="http://schemas.microsoft.com/office/drawing/2014/main" id="{CD6AB2B6-987E-4293-B966-5BD16F38284B}"/>
              </a:ext>
            </a:extLst>
          </p:cNvPr>
          <p:cNvCxnSpPr>
            <a:cxnSpLocks/>
          </p:cNvCxnSpPr>
          <p:nvPr userDrawn="1"/>
        </p:nvCxnSpPr>
        <p:spPr>
          <a:xfrm>
            <a:off x="251398" y="2408823"/>
            <a:ext cx="27945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единительная линия 15">
            <a:extLst>
              <a:ext uri="{FF2B5EF4-FFF2-40B4-BE49-F238E27FC236}">
                <a16:creationId xmlns:a16="http://schemas.microsoft.com/office/drawing/2014/main" id="{3FDC49C5-5C42-4C09-9A1E-398538AB8A47}"/>
              </a:ext>
            </a:extLst>
          </p:cNvPr>
          <p:cNvCxnSpPr>
            <a:cxnSpLocks/>
          </p:cNvCxnSpPr>
          <p:nvPr userDrawn="1"/>
        </p:nvCxnSpPr>
        <p:spPr>
          <a:xfrm>
            <a:off x="3167272" y="2408823"/>
            <a:ext cx="27945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>
            <a:extLst>
              <a:ext uri="{FF2B5EF4-FFF2-40B4-BE49-F238E27FC236}">
                <a16:creationId xmlns:a16="http://schemas.microsoft.com/office/drawing/2014/main" id="{758A00A6-25BE-4EB7-B645-094E58989719}"/>
              </a:ext>
            </a:extLst>
          </p:cNvPr>
          <p:cNvCxnSpPr>
            <a:cxnSpLocks/>
          </p:cNvCxnSpPr>
          <p:nvPr userDrawn="1"/>
        </p:nvCxnSpPr>
        <p:spPr>
          <a:xfrm>
            <a:off x="6091058" y="2408823"/>
            <a:ext cx="27945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Текст 18">
            <a:extLst>
              <a:ext uri="{FF2B5EF4-FFF2-40B4-BE49-F238E27FC236}">
                <a16:creationId xmlns:a16="http://schemas.microsoft.com/office/drawing/2014/main" id="{2887307F-8932-4016-92E8-7CBE70DD729B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251222" y="1899233"/>
            <a:ext cx="2793981" cy="501189"/>
          </a:xfrm>
        </p:spPr>
        <p:txBody>
          <a:bodyPr vert="horz" lIns="68564" tIns="34289" rIns="68564" bIns="34289" rtlCol="0">
            <a:normAutofit/>
          </a:bodyPr>
          <a:lstStyle>
            <a:lvl1pPr marL="0" indent="0">
              <a:buNone/>
              <a:defRPr lang="ru-RU" sz="1500" b="1" smtClean="0">
                <a:solidFill>
                  <a:schemeClr val="tx1"/>
                </a:solidFill>
              </a:defRPr>
            </a:lvl1pPr>
            <a:lvl2pPr marL="342803" indent="0">
              <a:buNone/>
              <a:defRPr lang="ru-RU" sz="1400" smtClean="0"/>
            </a:lvl2pPr>
            <a:lvl3pPr marL="685613" indent="0">
              <a:buNone/>
              <a:defRPr lang="ru-RU" sz="1200" smtClean="0"/>
            </a:lvl3pPr>
            <a:lvl4pPr marL="1028420" indent="0">
              <a:buNone/>
              <a:defRPr lang="ru-RU" sz="1100" smtClean="0"/>
            </a:lvl4pPr>
            <a:lvl5pPr marL="1371226" indent="0">
              <a:buNone/>
              <a:defRPr lang="ru-RU" sz="1100"/>
            </a:lvl5pPr>
          </a:lstStyle>
          <a:p>
            <a:pPr marL="171406" lvl="0" indent="-171406">
              <a:spcBef>
                <a:spcPts val="0"/>
              </a:spcBef>
            </a:pPr>
            <a:r>
              <a:rPr lang="ru-RU" dirty="0"/>
              <a:t>Образец подзаголовка</a:t>
            </a:r>
          </a:p>
        </p:txBody>
      </p:sp>
      <p:sp>
        <p:nvSpPr>
          <p:cNvPr id="20" name="Текст 18">
            <a:extLst>
              <a:ext uri="{FF2B5EF4-FFF2-40B4-BE49-F238E27FC236}">
                <a16:creationId xmlns:a16="http://schemas.microsoft.com/office/drawing/2014/main" id="{E08705F9-0980-4CF9-B396-E2CACE9F4B14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3167273" y="1899233"/>
            <a:ext cx="2793981" cy="501189"/>
          </a:xfrm>
        </p:spPr>
        <p:txBody>
          <a:bodyPr vert="horz" lIns="68564" tIns="34289" rIns="68564" bIns="34289" rtlCol="0">
            <a:normAutofit/>
          </a:bodyPr>
          <a:lstStyle>
            <a:lvl1pPr marL="0" indent="0">
              <a:buNone/>
              <a:defRPr lang="ru-RU" sz="1500" b="1" smtClean="0">
                <a:solidFill>
                  <a:schemeClr val="tx1"/>
                </a:solidFill>
              </a:defRPr>
            </a:lvl1pPr>
            <a:lvl2pPr marL="342803" indent="0">
              <a:buNone/>
              <a:defRPr lang="ru-RU" sz="1400" smtClean="0"/>
            </a:lvl2pPr>
            <a:lvl3pPr marL="685613" indent="0">
              <a:buNone/>
              <a:defRPr lang="ru-RU" sz="1200" smtClean="0"/>
            </a:lvl3pPr>
            <a:lvl4pPr marL="1028420" indent="0">
              <a:buNone/>
              <a:defRPr lang="ru-RU" sz="1100" smtClean="0"/>
            </a:lvl4pPr>
            <a:lvl5pPr marL="1371226" indent="0">
              <a:buNone/>
              <a:defRPr lang="ru-RU" sz="1100"/>
            </a:lvl5pPr>
          </a:lstStyle>
          <a:p>
            <a:pPr marL="171406" lvl="0" indent="-171406">
              <a:spcBef>
                <a:spcPts val="0"/>
              </a:spcBef>
            </a:pPr>
            <a:r>
              <a:rPr lang="ru-RU" dirty="0"/>
              <a:t>Образец подзаголовка</a:t>
            </a:r>
          </a:p>
        </p:txBody>
      </p:sp>
      <p:sp>
        <p:nvSpPr>
          <p:cNvPr id="21" name="Текст 18">
            <a:extLst>
              <a:ext uri="{FF2B5EF4-FFF2-40B4-BE49-F238E27FC236}">
                <a16:creationId xmlns:a16="http://schemas.microsoft.com/office/drawing/2014/main" id="{4745515C-E7DB-4039-8C4D-9F9A4D6DA7DB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6098798" y="1899233"/>
            <a:ext cx="2793981" cy="501189"/>
          </a:xfrm>
        </p:spPr>
        <p:txBody>
          <a:bodyPr vert="horz" lIns="68564" tIns="34289" rIns="68564" bIns="34289" rtlCol="0">
            <a:normAutofit/>
          </a:bodyPr>
          <a:lstStyle>
            <a:lvl1pPr marL="0" indent="0">
              <a:buNone/>
              <a:defRPr lang="ru-RU" sz="1500" b="1" smtClean="0">
                <a:solidFill>
                  <a:schemeClr val="tx1"/>
                </a:solidFill>
              </a:defRPr>
            </a:lvl1pPr>
            <a:lvl2pPr marL="342803" indent="0">
              <a:buNone/>
              <a:defRPr lang="ru-RU" sz="1400" smtClean="0"/>
            </a:lvl2pPr>
            <a:lvl3pPr marL="685613" indent="0">
              <a:buNone/>
              <a:defRPr lang="ru-RU" sz="1200" smtClean="0"/>
            </a:lvl3pPr>
            <a:lvl4pPr marL="1028420" indent="0">
              <a:buNone/>
              <a:defRPr lang="ru-RU" sz="1100" smtClean="0"/>
            </a:lvl4pPr>
            <a:lvl5pPr marL="1371226" indent="0">
              <a:buNone/>
              <a:defRPr lang="ru-RU" sz="1100"/>
            </a:lvl5pPr>
          </a:lstStyle>
          <a:p>
            <a:pPr marL="171406" lvl="0" indent="-171406">
              <a:spcBef>
                <a:spcPts val="0"/>
              </a:spcBef>
            </a:pPr>
            <a:r>
              <a:rPr lang="ru-RU" dirty="0"/>
              <a:t>Образец подзаголовка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129348158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840">
          <p15:clr>
            <a:srgbClr val="FBAE40"/>
          </p15:clr>
        </p15:guide>
      </p15:sldGuideLst>
    </p:ext>
  </p:extLs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3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 hasCustomPrompt="1"/>
          </p:nvPr>
        </p:nvSpPr>
        <p:spPr>
          <a:xfrm>
            <a:off x="251223" y="1896677"/>
            <a:ext cx="2079000" cy="275391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1500"/>
            </a:lvl1pPr>
            <a:lvl2pPr marL="342803" indent="0" algn="l">
              <a:buNone/>
              <a:defRPr sz="1400"/>
            </a:lvl2pPr>
            <a:lvl3pPr marL="685613" indent="0" algn="l">
              <a:buNone/>
              <a:defRPr sz="1200"/>
            </a:lvl3pPr>
            <a:lvl4pPr marL="1028420" indent="0" algn="l">
              <a:buNone/>
              <a:defRPr sz="1100"/>
            </a:lvl4pPr>
            <a:lvl5pPr marL="1371226" indent="0" algn="l">
              <a:buNone/>
              <a:defRPr sz="1100"/>
            </a:lvl5pPr>
          </a:lstStyle>
          <a:p>
            <a:pPr lvl="0"/>
            <a:r>
              <a:rPr lang="ru-RU" dirty="0"/>
              <a:t>Образец текста 20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5000626" y="4767265"/>
            <a:ext cx="3576638" cy="234554"/>
          </a:xfrm>
          <a:prstGeom prst="rect">
            <a:avLst/>
          </a:prstGeom>
        </p:spPr>
        <p:txBody>
          <a:bodyPr/>
          <a:lstStyle/>
          <a:p>
            <a:r>
              <a:rPr lang="ru-RU" dirty="0">
                <a:solidFill>
                  <a:prstClr val="black">
                    <a:tint val="75000"/>
                  </a:prstClr>
                </a:solidFill>
              </a:rPr>
              <a:t>Министерство науки и высшего образования Российской Федерации 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577263" y="4767265"/>
            <a:ext cx="315516" cy="234554"/>
          </a:xfrm>
          <a:prstGeom prst="rect">
            <a:avLst/>
          </a:prstGeom>
        </p:spPr>
        <p:txBody>
          <a:bodyPr/>
          <a:lstStyle/>
          <a:p>
            <a:fld id="{0A47BF3B-361D-4191-8ECA-260AA860978A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Заголовок 3">
            <a:extLst>
              <a:ext uri="{FF2B5EF4-FFF2-40B4-BE49-F238E27FC236}">
                <a16:creationId xmlns:a16="http://schemas.microsoft.com/office/drawing/2014/main" id="{5BAE2CE5-E23D-483C-AE24-5BAAD7818C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8" name="Объект 2">
            <a:extLst>
              <a:ext uri="{FF2B5EF4-FFF2-40B4-BE49-F238E27FC236}">
                <a16:creationId xmlns:a16="http://schemas.microsoft.com/office/drawing/2014/main" id="{55C36676-B995-44D2-BB28-D306C9CABC80}"/>
              </a:ext>
            </a:extLst>
          </p:cNvPr>
          <p:cNvSpPr>
            <a:spLocks noGrp="1"/>
          </p:cNvSpPr>
          <p:nvPr>
            <p:ph idx="13" hasCustomPrompt="1"/>
          </p:nvPr>
        </p:nvSpPr>
        <p:spPr>
          <a:xfrm>
            <a:off x="2438741" y="1896677"/>
            <a:ext cx="2079000" cy="275391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1500"/>
            </a:lvl1pPr>
            <a:lvl2pPr marL="342803" indent="0" algn="l">
              <a:buNone/>
              <a:defRPr sz="1400"/>
            </a:lvl2pPr>
            <a:lvl3pPr marL="685613" indent="0" algn="l">
              <a:buNone/>
              <a:defRPr sz="1200"/>
            </a:lvl3pPr>
            <a:lvl4pPr marL="1028420" indent="0" algn="l">
              <a:buNone/>
              <a:defRPr sz="1100"/>
            </a:lvl4pPr>
            <a:lvl5pPr marL="1371226" indent="0" algn="l">
              <a:buNone/>
              <a:defRPr sz="1100"/>
            </a:lvl5pPr>
          </a:lstStyle>
          <a:p>
            <a:pPr lvl="0"/>
            <a:r>
              <a:rPr lang="ru-RU" dirty="0"/>
              <a:t>Образец текста 20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9" name="Объект 2">
            <a:extLst>
              <a:ext uri="{FF2B5EF4-FFF2-40B4-BE49-F238E27FC236}">
                <a16:creationId xmlns:a16="http://schemas.microsoft.com/office/drawing/2014/main" id="{6220D57B-8B1B-446E-AB86-3899A2AF079F}"/>
              </a:ext>
            </a:extLst>
          </p:cNvPr>
          <p:cNvSpPr>
            <a:spLocks noGrp="1"/>
          </p:cNvSpPr>
          <p:nvPr>
            <p:ph idx="14" hasCustomPrompt="1"/>
          </p:nvPr>
        </p:nvSpPr>
        <p:spPr>
          <a:xfrm>
            <a:off x="4626260" y="1896677"/>
            <a:ext cx="2079000" cy="275391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1500"/>
            </a:lvl1pPr>
            <a:lvl2pPr marL="342803" indent="0" algn="l">
              <a:buNone/>
              <a:defRPr sz="1400"/>
            </a:lvl2pPr>
            <a:lvl3pPr marL="685613" indent="0" algn="l">
              <a:buNone/>
              <a:defRPr sz="1200"/>
            </a:lvl3pPr>
            <a:lvl4pPr marL="1028420" indent="0" algn="l">
              <a:buNone/>
              <a:defRPr sz="1100"/>
            </a:lvl4pPr>
            <a:lvl5pPr marL="1371226" indent="0" algn="l">
              <a:buNone/>
              <a:defRPr sz="1100"/>
            </a:lvl5pPr>
          </a:lstStyle>
          <a:p>
            <a:pPr lvl="0"/>
            <a:r>
              <a:rPr lang="ru-RU" dirty="0"/>
              <a:t>Образец текста 20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10" name="Объект 2">
            <a:extLst>
              <a:ext uri="{FF2B5EF4-FFF2-40B4-BE49-F238E27FC236}">
                <a16:creationId xmlns:a16="http://schemas.microsoft.com/office/drawing/2014/main" id="{E76EC364-AA4D-4A18-831B-4BA2063AD4AE}"/>
              </a:ext>
            </a:extLst>
          </p:cNvPr>
          <p:cNvSpPr>
            <a:spLocks noGrp="1"/>
          </p:cNvSpPr>
          <p:nvPr>
            <p:ph idx="15" hasCustomPrompt="1"/>
          </p:nvPr>
        </p:nvSpPr>
        <p:spPr>
          <a:xfrm>
            <a:off x="6813779" y="1896677"/>
            <a:ext cx="2079000" cy="275391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1500"/>
            </a:lvl1pPr>
            <a:lvl2pPr marL="342803" indent="0" algn="l">
              <a:buNone/>
              <a:defRPr sz="1400"/>
            </a:lvl2pPr>
            <a:lvl3pPr marL="685613" indent="0" algn="l">
              <a:buNone/>
              <a:defRPr sz="1200"/>
            </a:lvl3pPr>
            <a:lvl4pPr marL="1028420" indent="0" algn="l">
              <a:buNone/>
              <a:defRPr sz="1100"/>
            </a:lvl4pPr>
            <a:lvl5pPr marL="1371226" indent="0" algn="l">
              <a:buNone/>
              <a:defRPr sz="1100"/>
            </a:lvl5pPr>
          </a:lstStyle>
          <a:p>
            <a:pPr lvl="0"/>
            <a:r>
              <a:rPr lang="ru-RU" dirty="0"/>
              <a:t>Образец текста 20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11" name="Овал 10">
            <a:extLst>
              <a:ext uri="{FF2B5EF4-FFF2-40B4-BE49-F238E27FC236}">
                <a16:creationId xmlns:a16="http://schemas.microsoft.com/office/drawing/2014/main" id="{0AEF067B-3B0E-4D12-9241-8B2FB5411BBC}"/>
              </a:ext>
            </a:extLst>
          </p:cNvPr>
          <p:cNvSpPr/>
          <p:nvPr userDrawn="1"/>
        </p:nvSpPr>
        <p:spPr>
          <a:xfrm>
            <a:off x="947859" y="1056594"/>
            <a:ext cx="685732" cy="685732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64" tIns="34289" rIns="68564" bIns="34289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685613"/>
            <a:r>
              <a:rPr lang="ru-RU" sz="3000" b="1" dirty="0">
                <a:solidFill>
                  <a:prstClr val="white"/>
                </a:solidFill>
              </a:rPr>
              <a:t>1</a:t>
            </a:r>
          </a:p>
        </p:txBody>
      </p:sp>
      <p:sp>
        <p:nvSpPr>
          <p:cNvPr id="12" name="Овал 11">
            <a:extLst>
              <a:ext uri="{FF2B5EF4-FFF2-40B4-BE49-F238E27FC236}">
                <a16:creationId xmlns:a16="http://schemas.microsoft.com/office/drawing/2014/main" id="{C252EE28-A778-40E5-A274-8CB41D27350A}"/>
              </a:ext>
            </a:extLst>
          </p:cNvPr>
          <p:cNvSpPr/>
          <p:nvPr userDrawn="1"/>
        </p:nvSpPr>
        <p:spPr>
          <a:xfrm>
            <a:off x="3135378" y="1056594"/>
            <a:ext cx="685732" cy="685732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64" tIns="34289" rIns="68564" bIns="34289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685613"/>
            <a:r>
              <a:rPr lang="ru-RU" sz="3000" b="1" dirty="0">
                <a:solidFill>
                  <a:prstClr val="white"/>
                </a:solidFill>
              </a:rPr>
              <a:t>2</a:t>
            </a:r>
          </a:p>
        </p:txBody>
      </p:sp>
      <p:sp>
        <p:nvSpPr>
          <p:cNvPr id="13" name="Овал 12">
            <a:extLst>
              <a:ext uri="{FF2B5EF4-FFF2-40B4-BE49-F238E27FC236}">
                <a16:creationId xmlns:a16="http://schemas.microsoft.com/office/drawing/2014/main" id="{396C3E08-B068-4B59-93D1-2BC1E69059BA}"/>
              </a:ext>
            </a:extLst>
          </p:cNvPr>
          <p:cNvSpPr/>
          <p:nvPr userDrawn="1"/>
        </p:nvSpPr>
        <p:spPr>
          <a:xfrm>
            <a:off x="5322897" y="1056594"/>
            <a:ext cx="685732" cy="685732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64" tIns="34289" rIns="68564" bIns="34289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685613"/>
            <a:r>
              <a:rPr lang="ru-RU" sz="3000" b="1" dirty="0">
                <a:solidFill>
                  <a:prstClr val="white"/>
                </a:solidFill>
              </a:rPr>
              <a:t>3</a:t>
            </a:r>
          </a:p>
        </p:txBody>
      </p:sp>
      <p:sp>
        <p:nvSpPr>
          <p:cNvPr id="14" name="Овал 13">
            <a:extLst>
              <a:ext uri="{FF2B5EF4-FFF2-40B4-BE49-F238E27FC236}">
                <a16:creationId xmlns:a16="http://schemas.microsoft.com/office/drawing/2014/main" id="{A770CE11-3C17-4E46-99AD-251B60EC3357}"/>
              </a:ext>
            </a:extLst>
          </p:cNvPr>
          <p:cNvSpPr/>
          <p:nvPr userDrawn="1"/>
        </p:nvSpPr>
        <p:spPr>
          <a:xfrm>
            <a:off x="7510413" y="1056594"/>
            <a:ext cx="685732" cy="685732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64" tIns="34289" rIns="68564" bIns="34289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685613"/>
            <a:r>
              <a:rPr lang="ru-RU" sz="3000" b="1" dirty="0">
                <a:solidFill>
                  <a:prstClr val="white"/>
                </a:solidFill>
              </a:rPr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val="286838927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840">
          <p15:clr>
            <a:srgbClr val="FBAE40"/>
          </p15:clr>
        </p15:guide>
        <p15:guide id="2" orient="horz" pos="2160">
          <p15:clr>
            <a:srgbClr val="FBAE40"/>
          </p15:clr>
        </p15:guide>
      </p15:sldGuideLst>
    </p:ext>
  </p:extLs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 hasCustomPrompt="1"/>
          </p:nvPr>
        </p:nvSpPr>
        <p:spPr>
          <a:xfrm>
            <a:off x="251223" y="1896677"/>
            <a:ext cx="2079000" cy="275391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1500"/>
            </a:lvl1pPr>
            <a:lvl2pPr marL="342803" indent="0" algn="l">
              <a:buNone/>
              <a:defRPr sz="1400"/>
            </a:lvl2pPr>
            <a:lvl3pPr marL="685613" indent="0" algn="l">
              <a:buNone/>
              <a:defRPr sz="1200"/>
            </a:lvl3pPr>
            <a:lvl4pPr marL="1028420" indent="0" algn="l">
              <a:buNone/>
              <a:defRPr sz="1100"/>
            </a:lvl4pPr>
            <a:lvl5pPr marL="1371226" indent="0" algn="l">
              <a:buNone/>
              <a:defRPr sz="1100"/>
            </a:lvl5pPr>
          </a:lstStyle>
          <a:p>
            <a:pPr lvl="0"/>
            <a:r>
              <a:rPr lang="ru-RU" dirty="0"/>
              <a:t>Образец текста 20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5000626" y="4767265"/>
            <a:ext cx="3576638" cy="234554"/>
          </a:xfrm>
          <a:prstGeom prst="rect">
            <a:avLst/>
          </a:prstGeom>
        </p:spPr>
        <p:txBody>
          <a:bodyPr/>
          <a:lstStyle/>
          <a:p>
            <a:r>
              <a:rPr lang="ru-RU" dirty="0">
                <a:solidFill>
                  <a:prstClr val="black">
                    <a:tint val="75000"/>
                  </a:prstClr>
                </a:solidFill>
              </a:rPr>
              <a:t>Министерство науки и высшего образования Российской Федерации 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577263" y="4767265"/>
            <a:ext cx="315516" cy="234554"/>
          </a:xfrm>
          <a:prstGeom prst="rect">
            <a:avLst/>
          </a:prstGeom>
        </p:spPr>
        <p:txBody>
          <a:bodyPr/>
          <a:lstStyle/>
          <a:p>
            <a:fld id="{0A47BF3B-361D-4191-8ECA-260AA860978A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Заголовок 3">
            <a:extLst>
              <a:ext uri="{FF2B5EF4-FFF2-40B4-BE49-F238E27FC236}">
                <a16:creationId xmlns:a16="http://schemas.microsoft.com/office/drawing/2014/main" id="{5BAE2CE5-E23D-483C-AE24-5BAAD7818C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8" name="Объект 2">
            <a:extLst>
              <a:ext uri="{FF2B5EF4-FFF2-40B4-BE49-F238E27FC236}">
                <a16:creationId xmlns:a16="http://schemas.microsoft.com/office/drawing/2014/main" id="{55C36676-B995-44D2-BB28-D306C9CABC80}"/>
              </a:ext>
            </a:extLst>
          </p:cNvPr>
          <p:cNvSpPr>
            <a:spLocks noGrp="1"/>
          </p:cNvSpPr>
          <p:nvPr>
            <p:ph idx="13" hasCustomPrompt="1"/>
          </p:nvPr>
        </p:nvSpPr>
        <p:spPr>
          <a:xfrm>
            <a:off x="2438741" y="1896677"/>
            <a:ext cx="2079000" cy="275391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1500"/>
            </a:lvl1pPr>
            <a:lvl2pPr marL="342803" indent="0" algn="l">
              <a:buNone/>
              <a:defRPr sz="1400"/>
            </a:lvl2pPr>
            <a:lvl3pPr marL="685613" indent="0" algn="l">
              <a:buNone/>
              <a:defRPr sz="1200"/>
            </a:lvl3pPr>
            <a:lvl4pPr marL="1028420" indent="0" algn="l">
              <a:buNone/>
              <a:defRPr sz="1100"/>
            </a:lvl4pPr>
            <a:lvl5pPr marL="1371226" indent="0" algn="l">
              <a:buNone/>
              <a:defRPr sz="1100"/>
            </a:lvl5pPr>
          </a:lstStyle>
          <a:p>
            <a:pPr lvl="0"/>
            <a:r>
              <a:rPr lang="ru-RU" dirty="0"/>
              <a:t>Образец текста 20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9" name="Объект 2">
            <a:extLst>
              <a:ext uri="{FF2B5EF4-FFF2-40B4-BE49-F238E27FC236}">
                <a16:creationId xmlns:a16="http://schemas.microsoft.com/office/drawing/2014/main" id="{6220D57B-8B1B-446E-AB86-3899A2AF079F}"/>
              </a:ext>
            </a:extLst>
          </p:cNvPr>
          <p:cNvSpPr>
            <a:spLocks noGrp="1"/>
          </p:cNvSpPr>
          <p:nvPr>
            <p:ph idx="14" hasCustomPrompt="1"/>
          </p:nvPr>
        </p:nvSpPr>
        <p:spPr>
          <a:xfrm>
            <a:off x="4626260" y="1896677"/>
            <a:ext cx="2079000" cy="275391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1500"/>
            </a:lvl1pPr>
            <a:lvl2pPr marL="342803" indent="0" algn="l">
              <a:buNone/>
              <a:defRPr sz="1400"/>
            </a:lvl2pPr>
            <a:lvl3pPr marL="685613" indent="0" algn="l">
              <a:buNone/>
              <a:defRPr sz="1200"/>
            </a:lvl3pPr>
            <a:lvl4pPr marL="1028420" indent="0" algn="l">
              <a:buNone/>
              <a:defRPr sz="1100"/>
            </a:lvl4pPr>
            <a:lvl5pPr marL="1371226" indent="0" algn="l">
              <a:buNone/>
              <a:defRPr sz="1100"/>
            </a:lvl5pPr>
          </a:lstStyle>
          <a:p>
            <a:pPr lvl="0"/>
            <a:r>
              <a:rPr lang="ru-RU" dirty="0"/>
              <a:t>Образец текста 20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10" name="Объект 2">
            <a:extLst>
              <a:ext uri="{FF2B5EF4-FFF2-40B4-BE49-F238E27FC236}">
                <a16:creationId xmlns:a16="http://schemas.microsoft.com/office/drawing/2014/main" id="{E76EC364-AA4D-4A18-831B-4BA2063AD4AE}"/>
              </a:ext>
            </a:extLst>
          </p:cNvPr>
          <p:cNvSpPr>
            <a:spLocks noGrp="1"/>
          </p:cNvSpPr>
          <p:nvPr>
            <p:ph idx="15" hasCustomPrompt="1"/>
          </p:nvPr>
        </p:nvSpPr>
        <p:spPr>
          <a:xfrm>
            <a:off x="6813779" y="1896677"/>
            <a:ext cx="2079000" cy="275391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1500"/>
            </a:lvl1pPr>
            <a:lvl2pPr marL="342803" indent="0" algn="l">
              <a:buNone/>
              <a:defRPr sz="1400"/>
            </a:lvl2pPr>
            <a:lvl3pPr marL="685613" indent="0" algn="l">
              <a:buNone/>
              <a:defRPr sz="1200"/>
            </a:lvl3pPr>
            <a:lvl4pPr marL="1028420" indent="0" algn="l">
              <a:buNone/>
              <a:defRPr sz="1100"/>
            </a:lvl4pPr>
            <a:lvl5pPr marL="1371226" indent="0" algn="l">
              <a:buNone/>
              <a:defRPr sz="1100"/>
            </a:lvl5pPr>
          </a:lstStyle>
          <a:p>
            <a:pPr lvl="0"/>
            <a:r>
              <a:rPr lang="ru-RU" dirty="0"/>
              <a:t>Образец текста 20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129284695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840">
          <p15:clr>
            <a:srgbClr val="FBAE40"/>
          </p15:clr>
        </p15:guide>
        <p15:guide id="2" orient="horz" pos="2160" userDrawn="1">
          <p15:clr>
            <a:srgbClr val="FBAE40"/>
          </p15:clr>
        </p15:guide>
      </p15:sldGuideLst>
    </p:ext>
  </p:extLs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 hasCustomPrompt="1"/>
          </p:nvPr>
        </p:nvSpPr>
        <p:spPr>
          <a:xfrm>
            <a:off x="251223" y="2396970"/>
            <a:ext cx="2079000" cy="225361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500"/>
            </a:lvl1pPr>
            <a:lvl2pPr marL="342803" indent="0" algn="l">
              <a:buNone/>
              <a:defRPr sz="1400"/>
            </a:lvl2pPr>
            <a:lvl3pPr marL="685613" indent="0" algn="l">
              <a:buNone/>
              <a:defRPr sz="1200"/>
            </a:lvl3pPr>
            <a:lvl4pPr marL="1028420" indent="0" algn="l">
              <a:buNone/>
              <a:defRPr sz="1100"/>
            </a:lvl4pPr>
            <a:lvl5pPr marL="1371226" indent="0" algn="l">
              <a:buNone/>
              <a:defRPr sz="1100"/>
            </a:lvl5pPr>
          </a:lstStyle>
          <a:p>
            <a:pPr lvl="0"/>
            <a:r>
              <a:rPr lang="ru-RU" dirty="0"/>
              <a:t>Образец текста 20</a:t>
            </a: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5000626" y="4767265"/>
            <a:ext cx="3576638" cy="234554"/>
          </a:xfrm>
          <a:prstGeom prst="rect">
            <a:avLst/>
          </a:prstGeom>
        </p:spPr>
        <p:txBody>
          <a:bodyPr/>
          <a:lstStyle/>
          <a:p>
            <a:r>
              <a:rPr lang="ru-RU" dirty="0">
                <a:solidFill>
                  <a:prstClr val="black">
                    <a:tint val="75000"/>
                  </a:prstClr>
                </a:solidFill>
              </a:rPr>
              <a:t>Министерство науки и высшего образования Российской Федерации 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577263" y="4767265"/>
            <a:ext cx="315516" cy="234554"/>
          </a:xfrm>
          <a:prstGeom prst="rect">
            <a:avLst/>
          </a:prstGeom>
        </p:spPr>
        <p:txBody>
          <a:bodyPr/>
          <a:lstStyle/>
          <a:p>
            <a:fld id="{0A47BF3B-361D-4191-8ECA-260AA860978A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Заголовок 3">
            <a:extLst>
              <a:ext uri="{FF2B5EF4-FFF2-40B4-BE49-F238E27FC236}">
                <a16:creationId xmlns:a16="http://schemas.microsoft.com/office/drawing/2014/main" id="{5BAE2CE5-E23D-483C-AE24-5BAAD7818C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8" name="Объект 2">
            <a:extLst>
              <a:ext uri="{FF2B5EF4-FFF2-40B4-BE49-F238E27FC236}">
                <a16:creationId xmlns:a16="http://schemas.microsoft.com/office/drawing/2014/main" id="{55C36676-B995-44D2-BB28-D306C9CABC80}"/>
              </a:ext>
            </a:extLst>
          </p:cNvPr>
          <p:cNvSpPr>
            <a:spLocks noGrp="1"/>
          </p:cNvSpPr>
          <p:nvPr>
            <p:ph idx="13" hasCustomPrompt="1"/>
          </p:nvPr>
        </p:nvSpPr>
        <p:spPr>
          <a:xfrm>
            <a:off x="2438741" y="2396970"/>
            <a:ext cx="2079000" cy="225361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500"/>
            </a:lvl1pPr>
            <a:lvl2pPr marL="342803" indent="0" algn="l">
              <a:buNone/>
              <a:defRPr sz="1400"/>
            </a:lvl2pPr>
            <a:lvl3pPr marL="685613" indent="0" algn="l">
              <a:buNone/>
              <a:defRPr sz="1200"/>
            </a:lvl3pPr>
            <a:lvl4pPr marL="1028420" indent="0" algn="l">
              <a:buNone/>
              <a:defRPr sz="1100"/>
            </a:lvl4pPr>
            <a:lvl5pPr marL="1371226" indent="0" algn="l">
              <a:buNone/>
              <a:defRPr sz="1100"/>
            </a:lvl5pPr>
          </a:lstStyle>
          <a:p>
            <a:pPr lvl="0"/>
            <a:r>
              <a:rPr lang="ru-RU" dirty="0"/>
              <a:t>Образец текста 20</a:t>
            </a:r>
          </a:p>
        </p:txBody>
      </p:sp>
      <p:sp>
        <p:nvSpPr>
          <p:cNvPr id="9" name="Объект 2">
            <a:extLst>
              <a:ext uri="{FF2B5EF4-FFF2-40B4-BE49-F238E27FC236}">
                <a16:creationId xmlns:a16="http://schemas.microsoft.com/office/drawing/2014/main" id="{6220D57B-8B1B-446E-AB86-3899A2AF079F}"/>
              </a:ext>
            </a:extLst>
          </p:cNvPr>
          <p:cNvSpPr>
            <a:spLocks noGrp="1"/>
          </p:cNvSpPr>
          <p:nvPr>
            <p:ph idx="14" hasCustomPrompt="1"/>
          </p:nvPr>
        </p:nvSpPr>
        <p:spPr>
          <a:xfrm>
            <a:off x="4626260" y="2396970"/>
            <a:ext cx="2079000" cy="225361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500"/>
            </a:lvl1pPr>
            <a:lvl2pPr marL="342803" indent="0" algn="l">
              <a:buNone/>
              <a:defRPr sz="1400"/>
            </a:lvl2pPr>
            <a:lvl3pPr marL="685613" indent="0" algn="l">
              <a:buNone/>
              <a:defRPr sz="1200"/>
            </a:lvl3pPr>
            <a:lvl4pPr marL="1028420" indent="0" algn="l">
              <a:buNone/>
              <a:defRPr sz="1100"/>
            </a:lvl4pPr>
            <a:lvl5pPr marL="1371226" indent="0" algn="l">
              <a:buNone/>
              <a:defRPr sz="1100"/>
            </a:lvl5pPr>
          </a:lstStyle>
          <a:p>
            <a:pPr lvl="0"/>
            <a:r>
              <a:rPr lang="ru-RU" dirty="0"/>
              <a:t>Образец текста 20</a:t>
            </a:r>
          </a:p>
        </p:txBody>
      </p:sp>
      <p:sp>
        <p:nvSpPr>
          <p:cNvPr id="10" name="Объект 2">
            <a:extLst>
              <a:ext uri="{FF2B5EF4-FFF2-40B4-BE49-F238E27FC236}">
                <a16:creationId xmlns:a16="http://schemas.microsoft.com/office/drawing/2014/main" id="{E76EC364-AA4D-4A18-831B-4BA2063AD4AE}"/>
              </a:ext>
            </a:extLst>
          </p:cNvPr>
          <p:cNvSpPr>
            <a:spLocks noGrp="1"/>
          </p:cNvSpPr>
          <p:nvPr>
            <p:ph idx="15" hasCustomPrompt="1"/>
          </p:nvPr>
        </p:nvSpPr>
        <p:spPr>
          <a:xfrm>
            <a:off x="6813779" y="2396970"/>
            <a:ext cx="2079000" cy="225361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500"/>
            </a:lvl1pPr>
            <a:lvl2pPr marL="342803" indent="0" algn="l">
              <a:buNone/>
              <a:defRPr sz="1400"/>
            </a:lvl2pPr>
            <a:lvl3pPr marL="685613" indent="0" algn="l">
              <a:buNone/>
              <a:defRPr sz="1200"/>
            </a:lvl3pPr>
            <a:lvl4pPr marL="1028420" indent="0" algn="l">
              <a:buNone/>
              <a:defRPr sz="1100"/>
            </a:lvl4pPr>
            <a:lvl5pPr marL="1371226" indent="0" algn="l">
              <a:buNone/>
              <a:defRPr sz="1100"/>
            </a:lvl5pPr>
          </a:lstStyle>
          <a:p>
            <a:pPr lvl="0"/>
            <a:r>
              <a:rPr lang="ru-RU" dirty="0"/>
              <a:t>Образец текста 20</a:t>
            </a:r>
          </a:p>
        </p:txBody>
      </p:sp>
      <p:sp>
        <p:nvSpPr>
          <p:cNvPr id="11" name="Овал 10">
            <a:extLst>
              <a:ext uri="{FF2B5EF4-FFF2-40B4-BE49-F238E27FC236}">
                <a16:creationId xmlns:a16="http://schemas.microsoft.com/office/drawing/2014/main" id="{0AEF067B-3B0E-4D12-9241-8B2FB5411BBC}"/>
              </a:ext>
            </a:extLst>
          </p:cNvPr>
          <p:cNvSpPr/>
          <p:nvPr userDrawn="1"/>
        </p:nvSpPr>
        <p:spPr>
          <a:xfrm>
            <a:off x="947859" y="1594556"/>
            <a:ext cx="685732" cy="685732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64" tIns="34289" rIns="68564" bIns="34289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685613"/>
            <a:r>
              <a:rPr lang="ru-RU" sz="3000" b="1" dirty="0">
                <a:solidFill>
                  <a:prstClr val="white"/>
                </a:solidFill>
              </a:rPr>
              <a:t>1</a:t>
            </a:r>
          </a:p>
        </p:txBody>
      </p:sp>
      <p:sp>
        <p:nvSpPr>
          <p:cNvPr id="12" name="Овал 11">
            <a:extLst>
              <a:ext uri="{FF2B5EF4-FFF2-40B4-BE49-F238E27FC236}">
                <a16:creationId xmlns:a16="http://schemas.microsoft.com/office/drawing/2014/main" id="{C252EE28-A778-40E5-A274-8CB41D27350A}"/>
              </a:ext>
            </a:extLst>
          </p:cNvPr>
          <p:cNvSpPr/>
          <p:nvPr userDrawn="1"/>
        </p:nvSpPr>
        <p:spPr>
          <a:xfrm>
            <a:off x="3135378" y="1594556"/>
            <a:ext cx="685732" cy="685732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64" tIns="34289" rIns="68564" bIns="34289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685613"/>
            <a:r>
              <a:rPr lang="ru-RU" sz="3000" b="1" dirty="0">
                <a:solidFill>
                  <a:prstClr val="white"/>
                </a:solidFill>
              </a:rPr>
              <a:t>2</a:t>
            </a:r>
          </a:p>
        </p:txBody>
      </p:sp>
      <p:sp>
        <p:nvSpPr>
          <p:cNvPr id="13" name="Овал 12">
            <a:extLst>
              <a:ext uri="{FF2B5EF4-FFF2-40B4-BE49-F238E27FC236}">
                <a16:creationId xmlns:a16="http://schemas.microsoft.com/office/drawing/2014/main" id="{396C3E08-B068-4B59-93D1-2BC1E69059BA}"/>
              </a:ext>
            </a:extLst>
          </p:cNvPr>
          <p:cNvSpPr/>
          <p:nvPr userDrawn="1"/>
        </p:nvSpPr>
        <p:spPr>
          <a:xfrm>
            <a:off x="5322897" y="1594556"/>
            <a:ext cx="685732" cy="685732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64" tIns="34289" rIns="68564" bIns="34289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685613"/>
            <a:r>
              <a:rPr lang="ru-RU" sz="3000" b="1" dirty="0">
                <a:solidFill>
                  <a:prstClr val="white"/>
                </a:solidFill>
              </a:rPr>
              <a:t>3</a:t>
            </a:r>
          </a:p>
        </p:txBody>
      </p:sp>
      <p:sp>
        <p:nvSpPr>
          <p:cNvPr id="14" name="Овал 13">
            <a:extLst>
              <a:ext uri="{FF2B5EF4-FFF2-40B4-BE49-F238E27FC236}">
                <a16:creationId xmlns:a16="http://schemas.microsoft.com/office/drawing/2014/main" id="{A770CE11-3C17-4E46-99AD-251B60EC3357}"/>
              </a:ext>
            </a:extLst>
          </p:cNvPr>
          <p:cNvSpPr/>
          <p:nvPr userDrawn="1"/>
        </p:nvSpPr>
        <p:spPr>
          <a:xfrm>
            <a:off x="7510413" y="1594556"/>
            <a:ext cx="685732" cy="685732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64" tIns="34289" rIns="68564" bIns="34289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685613"/>
            <a:r>
              <a:rPr lang="ru-RU" sz="3000" b="1" dirty="0">
                <a:solidFill>
                  <a:prstClr val="white"/>
                </a:solidFill>
              </a:rPr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val="177685722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840">
          <p15:clr>
            <a:srgbClr val="FBAE40"/>
          </p15:clr>
        </p15:guide>
        <p15:guide id="2" orient="horz" pos="2160">
          <p15:clr>
            <a:srgbClr val="FBAE40"/>
          </p15:clr>
        </p15:guide>
      </p15:sldGuideLst>
    </p:ext>
  </p:extLs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 hasCustomPrompt="1"/>
          </p:nvPr>
        </p:nvSpPr>
        <p:spPr>
          <a:xfrm>
            <a:off x="251223" y="1896677"/>
            <a:ext cx="1647000" cy="275391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1500"/>
            </a:lvl1pPr>
            <a:lvl2pPr marL="342803" indent="0" algn="l">
              <a:buNone/>
              <a:defRPr sz="1400"/>
            </a:lvl2pPr>
            <a:lvl3pPr marL="685613" indent="0" algn="l">
              <a:buNone/>
              <a:defRPr sz="1200"/>
            </a:lvl3pPr>
            <a:lvl4pPr marL="1028420" indent="0" algn="l">
              <a:buNone/>
              <a:defRPr sz="1100"/>
            </a:lvl4pPr>
            <a:lvl5pPr marL="1371226" indent="0" algn="l">
              <a:buNone/>
              <a:defRPr sz="1100"/>
            </a:lvl5pPr>
          </a:lstStyle>
          <a:p>
            <a:pPr lvl="0"/>
            <a:r>
              <a:rPr lang="ru-RU" dirty="0"/>
              <a:t>Образец текста 20</a:t>
            </a:r>
          </a:p>
          <a:p>
            <a:pPr lvl="1"/>
            <a:r>
              <a:rPr lang="ru-RU" dirty="0"/>
              <a:t>Второй уровень</a:t>
            </a: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5000626" y="4767265"/>
            <a:ext cx="3576638" cy="234554"/>
          </a:xfrm>
          <a:prstGeom prst="rect">
            <a:avLst/>
          </a:prstGeom>
        </p:spPr>
        <p:txBody>
          <a:bodyPr/>
          <a:lstStyle/>
          <a:p>
            <a:r>
              <a:rPr lang="ru-RU" dirty="0">
                <a:solidFill>
                  <a:prstClr val="black">
                    <a:tint val="75000"/>
                  </a:prstClr>
                </a:solidFill>
              </a:rPr>
              <a:t>Министерство науки и высшего образования Российской Федерации 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577263" y="4767265"/>
            <a:ext cx="315516" cy="234554"/>
          </a:xfrm>
          <a:prstGeom prst="rect">
            <a:avLst/>
          </a:prstGeom>
        </p:spPr>
        <p:txBody>
          <a:bodyPr/>
          <a:lstStyle/>
          <a:p>
            <a:fld id="{0A47BF3B-361D-4191-8ECA-260AA860978A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Заголовок 3">
            <a:extLst>
              <a:ext uri="{FF2B5EF4-FFF2-40B4-BE49-F238E27FC236}">
                <a16:creationId xmlns:a16="http://schemas.microsoft.com/office/drawing/2014/main" id="{5BAE2CE5-E23D-483C-AE24-5BAAD7818C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8" name="Объект 2">
            <a:extLst>
              <a:ext uri="{FF2B5EF4-FFF2-40B4-BE49-F238E27FC236}">
                <a16:creationId xmlns:a16="http://schemas.microsoft.com/office/drawing/2014/main" id="{55C36676-B995-44D2-BB28-D306C9CABC80}"/>
              </a:ext>
            </a:extLst>
          </p:cNvPr>
          <p:cNvSpPr>
            <a:spLocks noGrp="1"/>
          </p:cNvSpPr>
          <p:nvPr>
            <p:ph idx="13" hasCustomPrompt="1"/>
          </p:nvPr>
        </p:nvSpPr>
        <p:spPr>
          <a:xfrm>
            <a:off x="1999862" y="1896677"/>
            <a:ext cx="1647000" cy="275391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1500"/>
            </a:lvl1pPr>
            <a:lvl2pPr marL="342803" indent="0" algn="l">
              <a:buNone/>
              <a:defRPr sz="1400"/>
            </a:lvl2pPr>
            <a:lvl3pPr marL="685613" indent="0" algn="l">
              <a:buNone/>
              <a:defRPr sz="1200"/>
            </a:lvl3pPr>
            <a:lvl4pPr marL="1028420" indent="0" algn="l">
              <a:buNone/>
              <a:defRPr sz="1100"/>
            </a:lvl4pPr>
            <a:lvl5pPr marL="1371226" indent="0" algn="l">
              <a:buNone/>
              <a:defRPr sz="1100"/>
            </a:lvl5pPr>
          </a:lstStyle>
          <a:p>
            <a:pPr lvl="0"/>
            <a:r>
              <a:rPr lang="ru-RU" dirty="0"/>
              <a:t>Образец текста 20</a:t>
            </a:r>
          </a:p>
          <a:p>
            <a:pPr lvl="1"/>
            <a:r>
              <a:rPr lang="ru-RU" dirty="0"/>
              <a:t>Второй уровень</a:t>
            </a:r>
          </a:p>
        </p:txBody>
      </p:sp>
      <p:sp>
        <p:nvSpPr>
          <p:cNvPr id="9" name="Объект 2">
            <a:extLst>
              <a:ext uri="{FF2B5EF4-FFF2-40B4-BE49-F238E27FC236}">
                <a16:creationId xmlns:a16="http://schemas.microsoft.com/office/drawing/2014/main" id="{6220D57B-8B1B-446E-AB86-3899A2AF079F}"/>
              </a:ext>
            </a:extLst>
          </p:cNvPr>
          <p:cNvSpPr>
            <a:spLocks noGrp="1"/>
          </p:cNvSpPr>
          <p:nvPr>
            <p:ph idx="14" hasCustomPrompt="1"/>
          </p:nvPr>
        </p:nvSpPr>
        <p:spPr>
          <a:xfrm>
            <a:off x="3748500" y="1896677"/>
            <a:ext cx="1647000" cy="275391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1500"/>
            </a:lvl1pPr>
            <a:lvl2pPr marL="342803" indent="0" algn="l">
              <a:buNone/>
              <a:defRPr sz="1400"/>
            </a:lvl2pPr>
            <a:lvl3pPr marL="685613" indent="0" algn="l">
              <a:buNone/>
              <a:defRPr sz="1200"/>
            </a:lvl3pPr>
            <a:lvl4pPr marL="1028420" indent="0" algn="l">
              <a:buNone/>
              <a:defRPr sz="1100"/>
            </a:lvl4pPr>
            <a:lvl5pPr marL="1371226" indent="0" algn="l">
              <a:buNone/>
              <a:defRPr sz="1100"/>
            </a:lvl5pPr>
          </a:lstStyle>
          <a:p>
            <a:pPr lvl="0"/>
            <a:r>
              <a:rPr lang="ru-RU" dirty="0"/>
              <a:t>Образец текста 20</a:t>
            </a:r>
          </a:p>
          <a:p>
            <a:pPr lvl="1"/>
            <a:r>
              <a:rPr lang="ru-RU" dirty="0"/>
              <a:t>Второй уровень</a:t>
            </a:r>
          </a:p>
        </p:txBody>
      </p:sp>
      <p:sp>
        <p:nvSpPr>
          <p:cNvPr id="10" name="Объект 2">
            <a:extLst>
              <a:ext uri="{FF2B5EF4-FFF2-40B4-BE49-F238E27FC236}">
                <a16:creationId xmlns:a16="http://schemas.microsoft.com/office/drawing/2014/main" id="{E76EC364-AA4D-4A18-831B-4BA2063AD4AE}"/>
              </a:ext>
            </a:extLst>
          </p:cNvPr>
          <p:cNvSpPr>
            <a:spLocks noGrp="1"/>
          </p:cNvSpPr>
          <p:nvPr>
            <p:ph idx="15" hasCustomPrompt="1"/>
          </p:nvPr>
        </p:nvSpPr>
        <p:spPr>
          <a:xfrm>
            <a:off x="5497139" y="1896677"/>
            <a:ext cx="1647000" cy="275391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1500"/>
            </a:lvl1pPr>
            <a:lvl2pPr marL="342803" indent="0" algn="l">
              <a:buNone/>
              <a:defRPr sz="1400"/>
            </a:lvl2pPr>
            <a:lvl3pPr marL="685613" indent="0" algn="l">
              <a:buNone/>
              <a:defRPr sz="1200"/>
            </a:lvl3pPr>
            <a:lvl4pPr marL="1028420" indent="0" algn="l">
              <a:buNone/>
              <a:defRPr sz="1100"/>
            </a:lvl4pPr>
            <a:lvl5pPr marL="1371226" indent="0" algn="l">
              <a:buNone/>
              <a:defRPr sz="1100"/>
            </a:lvl5pPr>
          </a:lstStyle>
          <a:p>
            <a:pPr lvl="0"/>
            <a:r>
              <a:rPr lang="ru-RU" dirty="0"/>
              <a:t>Образец текста 20</a:t>
            </a:r>
          </a:p>
          <a:p>
            <a:pPr lvl="1"/>
            <a:r>
              <a:rPr lang="ru-RU" dirty="0"/>
              <a:t>Второй уровень</a:t>
            </a:r>
          </a:p>
        </p:txBody>
      </p:sp>
      <p:sp>
        <p:nvSpPr>
          <p:cNvPr id="11" name="Овал 10">
            <a:extLst>
              <a:ext uri="{FF2B5EF4-FFF2-40B4-BE49-F238E27FC236}">
                <a16:creationId xmlns:a16="http://schemas.microsoft.com/office/drawing/2014/main" id="{0AEF067B-3B0E-4D12-9241-8B2FB5411BBC}"/>
              </a:ext>
            </a:extLst>
          </p:cNvPr>
          <p:cNvSpPr/>
          <p:nvPr userDrawn="1"/>
        </p:nvSpPr>
        <p:spPr>
          <a:xfrm>
            <a:off x="731859" y="1056594"/>
            <a:ext cx="685732" cy="685732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64" tIns="34289" rIns="68564" bIns="34289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685613"/>
            <a:r>
              <a:rPr lang="ru-RU" sz="3000" b="1" dirty="0">
                <a:solidFill>
                  <a:prstClr val="white"/>
                </a:solidFill>
              </a:rPr>
              <a:t>1</a:t>
            </a:r>
          </a:p>
        </p:txBody>
      </p:sp>
      <p:sp>
        <p:nvSpPr>
          <p:cNvPr id="12" name="Овал 11">
            <a:extLst>
              <a:ext uri="{FF2B5EF4-FFF2-40B4-BE49-F238E27FC236}">
                <a16:creationId xmlns:a16="http://schemas.microsoft.com/office/drawing/2014/main" id="{C252EE28-A778-40E5-A274-8CB41D27350A}"/>
              </a:ext>
            </a:extLst>
          </p:cNvPr>
          <p:cNvSpPr/>
          <p:nvPr userDrawn="1"/>
        </p:nvSpPr>
        <p:spPr>
          <a:xfrm>
            <a:off x="2480496" y="1056594"/>
            <a:ext cx="685732" cy="685732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64" tIns="34289" rIns="68564" bIns="34289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685613"/>
            <a:r>
              <a:rPr lang="ru-RU" sz="3000" b="1" dirty="0">
                <a:solidFill>
                  <a:prstClr val="white"/>
                </a:solidFill>
              </a:rPr>
              <a:t>2</a:t>
            </a:r>
          </a:p>
        </p:txBody>
      </p:sp>
      <p:sp>
        <p:nvSpPr>
          <p:cNvPr id="13" name="Овал 12">
            <a:extLst>
              <a:ext uri="{FF2B5EF4-FFF2-40B4-BE49-F238E27FC236}">
                <a16:creationId xmlns:a16="http://schemas.microsoft.com/office/drawing/2014/main" id="{396C3E08-B068-4B59-93D1-2BC1E69059BA}"/>
              </a:ext>
            </a:extLst>
          </p:cNvPr>
          <p:cNvSpPr/>
          <p:nvPr userDrawn="1"/>
        </p:nvSpPr>
        <p:spPr>
          <a:xfrm>
            <a:off x="4229136" y="1056594"/>
            <a:ext cx="685732" cy="685732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64" tIns="34289" rIns="68564" bIns="34289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685613"/>
            <a:r>
              <a:rPr lang="ru-RU" sz="3000" b="1" dirty="0">
                <a:solidFill>
                  <a:prstClr val="white"/>
                </a:solidFill>
              </a:rPr>
              <a:t>3</a:t>
            </a:r>
          </a:p>
        </p:txBody>
      </p:sp>
      <p:sp>
        <p:nvSpPr>
          <p:cNvPr id="14" name="Овал 13">
            <a:extLst>
              <a:ext uri="{FF2B5EF4-FFF2-40B4-BE49-F238E27FC236}">
                <a16:creationId xmlns:a16="http://schemas.microsoft.com/office/drawing/2014/main" id="{A770CE11-3C17-4E46-99AD-251B60EC3357}"/>
              </a:ext>
            </a:extLst>
          </p:cNvPr>
          <p:cNvSpPr/>
          <p:nvPr userDrawn="1"/>
        </p:nvSpPr>
        <p:spPr>
          <a:xfrm>
            <a:off x="5977773" y="1056594"/>
            <a:ext cx="685732" cy="685732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64" tIns="34289" rIns="68564" bIns="34289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685613"/>
            <a:r>
              <a:rPr lang="ru-RU" sz="3000" b="1" dirty="0">
                <a:solidFill>
                  <a:prstClr val="white"/>
                </a:solidFill>
              </a:rPr>
              <a:t>4</a:t>
            </a:r>
          </a:p>
        </p:txBody>
      </p:sp>
      <p:sp>
        <p:nvSpPr>
          <p:cNvPr id="15" name="Овал 14">
            <a:extLst>
              <a:ext uri="{FF2B5EF4-FFF2-40B4-BE49-F238E27FC236}">
                <a16:creationId xmlns:a16="http://schemas.microsoft.com/office/drawing/2014/main" id="{3B86ADDF-6726-4C21-9827-4D9FB93A0D0F}"/>
              </a:ext>
            </a:extLst>
          </p:cNvPr>
          <p:cNvSpPr/>
          <p:nvPr userDrawn="1"/>
        </p:nvSpPr>
        <p:spPr>
          <a:xfrm>
            <a:off x="7726413" y="1056594"/>
            <a:ext cx="685732" cy="685732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64" tIns="34289" rIns="68564" bIns="34289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685613"/>
            <a:r>
              <a:rPr lang="ru-RU" sz="3000" b="1" dirty="0">
                <a:solidFill>
                  <a:prstClr val="white"/>
                </a:solidFill>
              </a:rPr>
              <a:t>5</a:t>
            </a:r>
          </a:p>
        </p:txBody>
      </p:sp>
      <p:sp>
        <p:nvSpPr>
          <p:cNvPr id="16" name="Объект 2">
            <a:extLst>
              <a:ext uri="{FF2B5EF4-FFF2-40B4-BE49-F238E27FC236}">
                <a16:creationId xmlns:a16="http://schemas.microsoft.com/office/drawing/2014/main" id="{EA772927-8640-491E-8725-B767ECA24FEE}"/>
              </a:ext>
            </a:extLst>
          </p:cNvPr>
          <p:cNvSpPr>
            <a:spLocks noGrp="1"/>
          </p:cNvSpPr>
          <p:nvPr>
            <p:ph idx="16" hasCustomPrompt="1"/>
          </p:nvPr>
        </p:nvSpPr>
        <p:spPr>
          <a:xfrm>
            <a:off x="7245777" y="1896677"/>
            <a:ext cx="1647000" cy="275391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1500"/>
            </a:lvl1pPr>
            <a:lvl2pPr marL="342803" indent="0" algn="l">
              <a:buNone/>
              <a:defRPr sz="1400"/>
            </a:lvl2pPr>
            <a:lvl3pPr marL="685613" indent="0" algn="l">
              <a:buNone/>
              <a:defRPr sz="1200"/>
            </a:lvl3pPr>
            <a:lvl4pPr marL="1028420" indent="0" algn="l">
              <a:buNone/>
              <a:defRPr sz="1100"/>
            </a:lvl4pPr>
            <a:lvl5pPr marL="1371226" indent="0" algn="l">
              <a:buNone/>
              <a:defRPr sz="1100"/>
            </a:lvl5pPr>
          </a:lstStyle>
          <a:p>
            <a:pPr lvl="0"/>
            <a:r>
              <a:rPr lang="ru-RU" dirty="0"/>
              <a:t>Образец текста 20</a:t>
            </a:r>
          </a:p>
          <a:p>
            <a:pPr lvl="1"/>
            <a:r>
              <a:rPr lang="ru-RU" dirty="0"/>
              <a:t>Второй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118885534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840">
          <p15:clr>
            <a:srgbClr val="FBAE40"/>
          </p15:clr>
        </p15:guide>
      </p15:sldGuideLst>
    </p:ext>
  </p:extLs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 hasCustomPrompt="1"/>
          </p:nvPr>
        </p:nvSpPr>
        <p:spPr>
          <a:xfrm>
            <a:off x="251223" y="957263"/>
            <a:ext cx="1647000" cy="3693318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buNone/>
              <a:defRPr sz="1500"/>
            </a:lvl1pPr>
            <a:lvl2pPr marL="342803" indent="0" algn="l">
              <a:buNone/>
              <a:defRPr sz="1400"/>
            </a:lvl2pPr>
            <a:lvl3pPr marL="685613" indent="0" algn="l">
              <a:buNone/>
              <a:defRPr sz="1200"/>
            </a:lvl3pPr>
            <a:lvl4pPr marL="1028420" indent="0" algn="l">
              <a:buNone/>
              <a:defRPr sz="1100"/>
            </a:lvl4pPr>
            <a:lvl5pPr marL="1371226" indent="0" algn="l">
              <a:buNone/>
              <a:defRPr sz="1100"/>
            </a:lvl5pPr>
          </a:lstStyle>
          <a:p>
            <a:pPr lvl="0"/>
            <a:r>
              <a:rPr lang="ru-RU" dirty="0"/>
              <a:t>Образец текста 20</a:t>
            </a:r>
          </a:p>
          <a:p>
            <a:pPr lvl="1"/>
            <a:r>
              <a:rPr lang="ru-RU" dirty="0"/>
              <a:t>Второй уровень</a:t>
            </a: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5000626" y="4767265"/>
            <a:ext cx="3576638" cy="234554"/>
          </a:xfrm>
          <a:prstGeom prst="rect">
            <a:avLst/>
          </a:prstGeom>
        </p:spPr>
        <p:txBody>
          <a:bodyPr/>
          <a:lstStyle/>
          <a:p>
            <a:r>
              <a:rPr lang="ru-RU" dirty="0">
                <a:solidFill>
                  <a:prstClr val="black">
                    <a:tint val="75000"/>
                  </a:prstClr>
                </a:solidFill>
              </a:rPr>
              <a:t>Министерство науки и высшего образования Российской Федерации 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577263" y="4767265"/>
            <a:ext cx="315516" cy="234554"/>
          </a:xfrm>
          <a:prstGeom prst="rect">
            <a:avLst/>
          </a:prstGeom>
        </p:spPr>
        <p:txBody>
          <a:bodyPr/>
          <a:lstStyle/>
          <a:p>
            <a:fld id="{0A47BF3B-361D-4191-8ECA-260AA860978A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Заголовок 3">
            <a:extLst>
              <a:ext uri="{FF2B5EF4-FFF2-40B4-BE49-F238E27FC236}">
                <a16:creationId xmlns:a16="http://schemas.microsoft.com/office/drawing/2014/main" id="{5BAE2CE5-E23D-483C-AE24-5BAAD7818C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8" name="Объект 2">
            <a:extLst>
              <a:ext uri="{FF2B5EF4-FFF2-40B4-BE49-F238E27FC236}">
                <a16:creationId xmlns:a16="http://schemas.microsoft.com/office/drawing/2014/main" id="{55C36676-B995-44D2-BB28-D306C9CABC80}"/>
              </a:ext>
            </a:extLst>
          </p:cNvPr>
          <p:cNvSpPr>
            <a:spLocks noGrp="1"/>
          </p:cNvSpPr>
          <p:nvPr>
            <p:ph idx="13" hasCustomPrompt="1"/>
          </p:nvPr>
        </p:nvSpPr>
        <p:spPr>
          <a:xfrm>
            <a:off x="1999862" y="957263"/>
            <a:ext cx="1647000" cy="3693318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buNone/>
              <a:defRPr sz="1500"/>
            </a:lvl1pPr>
            <a:lvl2pPr marL="342803" indent="0" algn="l">
              <a:buNone/>
              <a:defRPr sz="1400"/>
            </a:lvl2pPr>
            <a:lvl3pPr marL="685613" indent="0" algn="l">
              <a:buNone/>
              <a:defRPr sz="1200"/>
            </a:lvl3pPr>
            <a:lvl4pPr marL="1028420" indent="0" algn="l">
              <a:buNone/>
              <a:defRPr sz="1100"/>
            </a:lvl4pPr>
            <a:lvl5pPr marL="1371226" indent="0" algn="l">
              <a:buNone/>
              <a:defRPr sz="1100"/>
            </a:lvl5pPr>
          </a:lstStyle>
          <a:p>
            <a:pPr lvl="0"/>
            <a:r>
              <a:rPr lang="ru-RU" dirty="0"/>
              <a:t>Образец текста 20</a:t>
            </a:r>
          </a:p>
          <a:p>
            <a:pPr lvl="1"/>
            <a:r>
              <a:rPr lang="ru-RU" dirty="0"/>
              <a:t>Второй уровень</a:t>
            </a:r>
          </a:p>
        </p:txBody>
      </p:sp>
      <p:sp>
        <p:nvSpPr>
          <p:cNvPr id="9" name="Объект 2">
            <a:extLst>
              <a:ext uri="{FF2B5EF4-FFF2-40B4-BE49-F238E27FC236}">
                <a16:creationId xmlns:a16="http://schemas.microsoft.com/office/drawing/2014/main" id="{6220D57B-8B1B-446E-AB86-3899A2AF079F}"/>
              </a:ext>
            </a:extLst>
          </p:cNvPr>
          <p:cNvSpPr>
            <a:spLocks noGrp="1"/>
          </p:cNvSpPr>
          <p:nvPr>
            <p:ph idx="14" hasCustomPrompt="1"/>
          </p:nvPr>
        </p:nvSpPr>
        <p:spPr>
          <a:xfrm>
            <a:off x="3748500" y="957263"/>
            <a:ext cx="1647000" cy="3693318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buNone/>
              <a:defRPr sz="1500"/>
            </a:lvl1pPr>
            <a:lvl2pPr marL="342803" indent="0" algn="l">
              <a:buNone/>
              <a:defRPr sz="1400"/>
            </a:lvl2pPr>
            <a:lvl3pPr marL="685613" indent="0" algn="l">
              <a:buNone/>
              <a:defRPr sz="1200"/>
            </a:lvl3pPr>
            <a:lvl4pPr marL="1028420" indent="0" algn="l">
              <a:buNone/>
              <a:defRPr sz="1100"/>
            </a:lvl4pPr>
            <a:lvl5pPr marL="1371226" indent="0" algn="l">
              <a:buNone/>
              <a:defRPr sz="1100"/>
            </a:lvl5pPr>
          </a:lstStyle>
          <a:p>
            <a:pPr lvl="0"/>
            <a:r>
              <a:rPr lang="ru-RU" dirty="0"/>
              <a:t>Образец текста 20</a:t>
            </a:r>
          </a:p>
          <a:p>
            <a:pPr lvl="1"/>
            <a:r>
              <a:rPr lang="ru-RU" dirty="0"/>
              <a:t>Второй уровень</a:t>
            </a:r>
          </a:p>
        </p:txBody>
      </p:sp>
      <p:sp>
        <p:nvSpPr>
          <p:cNvPr id="10" name="Объект 2">
            <a:extLst>
              <a:ext uri="{FF2B5EF4-FFF2-40B4-BE49-F238E27FC236}">
                <a16:creationId xmlns:a16="http://schemas.microsoft.com/office/drawing/2014/main" id="{E76EC364-AA4D-4A18-831B-4BA2063AD4AE}"/>
              </a:ext>
            </a:extLst>
          </p:cNvPr>
          <p:cNvSpPr>
            <a:spLocks noGrp="1"/>
          </p:cNvSpPr>
          <p:nvPr>
            <p:ph idx="15" hasCustomPrompt="1"/>
          </p:nvPr>
        </p:nvSpPr>
        <p:spPr>
          <a:xfrm>
            <a:off x="5497139" y="957263"/>
            <a:ext cx="1647000" cy="3693318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buNone/>
              <a:defRPr sz="1500"/>
            </a:lvl1pPr>
            <a:lvl2pPr marL="342803" indent="0" algn="l">
              <a:buNone/>
              <a:defRPr sz="1400"/>
            </a:lvl2pPr>
            <a:lvl3pPr marL="685613" indent="0" algn="l">
              <a:buNone/>
              <a:defRPr sz="1200"/>
            </a:lvl3pPr>
            <a:lvl4pPr marL="1028420" indent="0" algn="l">
              <a:buNone/>
              <a:defRPr sz="1100"/>
            </a:lvl4pPr>
            <a:lvl5pPr marL="1371226" indent="0" algn="l">
              <a:buNone/>
              <a:defRPr sz="1100"/>
            </a:lvl5pPr>
          </a:lstStyle>
          <a:p>
            <a:pPr lvl="0"/>
            <a:r>
              <a:rPr lang="ru-RU" dirty="0"/>
              <a:t>Образец текста 20</a:t>
            </a:r>
          </a:p>
          <a:p>
            <a:pPr lvl="1"/>
            <a:r>
              <a:rPr lang="ru-RU" dirty="0"/>
              <a:t>Второй уровень</a:t>
            </a:r>
          </a:p>
        </p:txBody>
      </p:sp>
      <p:sp>
        <p:nvSpPr>
          <p:cNvPr id="16" name="Объект 2">
            <a:extLst>
              <a:ext uri="{FF2B5EF4-FFF2-40B4-BE49-F238E27FC236}">
                <a16:creationId xmlns:a16="http://schemas.microsoft.com/office/drawing/2014/main" id="{EA772927-8640-491E-8725-B767ECA24FEE}"/>
              </a:ext>
            </a:extLst>
          </p:cNvPr>
          <p:cNvSpPr>
            <a:spLocks noGrp="1"/>
          </p:cNvSpPr>
          <p:nvPr>
            <p:ph idx="16" hasCustomPrompt="1"/>
          </p:nvPr>
        </p:nvSpPr>
        <p:spPr>
          <a:xfrm>
            <a:off x="7245777" y="957263"/>
            <a:ext cx="1647000" cy="3693318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buNone/>
              <a:defRPr sz="1500"/>
            </a:lvl1pPr>
            <a:lvl2pPr marL="342803" indent="0" algn="l">
              <a:buNone/>
              <a:defRPr sz="1400"/>
            </a:lvl2pPr>
            <a:lvl3pPr marL="685613" indent="0" algn="l">
              <a:buNone/>
              <a:defRPr sz="1200"/>
            </a:lvl3pPr>
            <a:lvl4pPr marL="1028420" indent="0" algn="l">
              <a:buNone/>
              <a:defRPr sz="1100"/>
            </a:lvl4pPr>
            <a:lvl5pPr marL="1371226" indent="0" algn="l">
              <a:buNone/>
              <a:defRPr sz="1100"/>
            </a:lvl5pPr>
          </a:lstStyle>
          <a:p>
            <a:pPr lvl="0"/>
            <a:r>
              <a:rPr lang="ru-RU" dirty="0"/>
              <a:t>Образец текста 20</a:t>
            </a:r>
          </a:p>
          <a:p>
            <a:pPr lvl="1"/>
            <a:r>
              <a:rPr lang="ru-RU" dirty="0"/>
              <a:t>Второй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426196033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840">
          <p15:clr>
            <a:srgbClr val="FBAE40"/>
          </p15:clr>
        </p15:guide>
      </p15:sldGuideLst>
    </p:ext>
  </p:extLs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1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 hasCustomPrompt="1"/>
          </p:nvPr>
        </p:nvSpPr>
        <p:spPr>
          <a:xfrm>
            <a:off x="251223" y="957263"/>
            <a:ext cx="1647000" cy="3693318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buNone/>
              <a:defRPr sz="1500" b="1">
                <a:solidFill>
                  <a:schemeClr val="accent1"/>
                </a:solidFill>
              </a:defRPr>
            </a:lvl1pPr>
            <a:lvl2pPr marL="0" indent="0" algn="l">
              <a:buNone/>
              <a:defRPr sz="1400"/>
            </a:lvl2pPr>
            <a:lvl3pPr marL="685613" indent="0" algn="l">
              <a:buNone/>
              <a:defRPr sz="1200"/>
            </a:lvl3pPr>
            <a:lvl4pPr marL="1028420" indent="0" algn="l">
              <a:buNone/>
              <a:defRPr sz="1100"/>
            </a:lvl4pPr>
            <a:lvl5pPr marL="1371226" indent="0" algn="l">
              <a:buNone/>
              <a:defRPr sz="1100"/>
            </a:lvl5pPr>
          </a:lstStyle>
          <a:p>
            <a:pPr lvl="0"/>
            <a:r>
              <a:rPr lang="ru-RU" dirty="0"/>
              <a:t>Образец текста 20</a:t>
            </a:r>
          </a:p>
          <a:p>
            <a:pPr lvl="1"/>
            <a:r>
              <a:rPr lang="ru-RU" dirty="0"/>
              <a:t>Второй уровень</a:t>
            </a: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5000626" y="4767265"/>
            <a:ext cx="3576638" cy="234554"/>
          </a:xfrm>
          <a:prstGeom prst="rect">
            <a:avLst/>
          </a:prstGeom>
        </p:spPr>
        <p:txBody>
          <a:bodyPr/>
          <a:lstStyle/>
          <a:p>
            <a:r>
              <a:rPr lang="ru-RU" dirty="0">
                <a:solidFill>
                  <a:prstClr val="black">
                    <a:tint val="75000"/>
                  </a:prstClr>
                </a:solidFill>
              </a:rPr>
              <a:t>Министерство науки и высшего образования Российской Федерации 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577263" y="4767265"/>
            <a:ext cx="315516" cy="234554"/>
          </a:xfrm>
          <a:prstGeom prst="rect">
            <a:avLst/>
          </a:prstGeom>
        </p:spPr>
        <p:txBody>
          <a:bodyPr/>
          <a:lstStyle/>
          <a:p>
            <a:fld id="{0A47BF3B-361D-4191-8ECA-260AA860978A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Заголовок 3">
            <a:extLst>
              <a:ext uri="{FF2B5EF4-FFF2-40B4-BE49-F238E27FC236}">
                <a16:creationId xmlns:a16="http://schemas.microsoft.com/office/drawing/2014/main" id="{5BAE2CE5-E23D-483C-AE24-5BAAD7818C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11" name="Объект 2">
            <a:extLst>
              <a:ext uri="{FF2B5EF4-FFF2-40B4-BE49-F238E27FC236}">
                <a16:creationId xmlns:a16="http://schemas.microsoft.com/office/drawing/2014/main" id="{0E89232A-5905-49FB-BE61-AC9C40F06369}"/>
              </a:ext>
            </a:extLst>
          </p:cNvPr>
          <p:cNvSpPr>
            <a:spLocks noGrp="1"/>
          </p:cNvSpPr>
          <p:nvPr>
            <p:ph idx="13" hasCustomPrompt="1"/>
          </p:nvPr>
        </p:nvSpPr>
        <p:spPr>
          <a:xfrm>
            <a:off x="1999862" y="957263"/>
            <a:ext cx="1647000" cy="3693318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buNone/>
              <a:defRPr sz="1500" b="1">
                <a:solidFill>
                  <a:schemeClr val="accent1"/>
                </a:solidFill>
              </a:defRPr>
            </a:lvl1pPr>
            <a:lvl2pPr marL="0" indent="0" algn="l">
              <a:buNone/>
              <a:defRPr sz="1400"/>
            </a:lvl2pPr>
            <a:lvl3pPr marL="685613" indent="0" algn="l">
              <a:buNone/>
              <a:defRPr sz="1200"/>
            </a:lvl3pPr>
            <a:lvl4pPr marL="1028420" indent="0" algn="l">
              <a:buNone/>
              <a:defRPr sz="1100"/>
            </a:lvl4pPr>
            <a:lvl5pPr marL="1371226" indent="0" algn="l">
              <a:buNone/>
              <a:defRPr sz="1100"/>
            </a:lvl5pPr>
          </a:lstStyle>
          <a:p>
            <a:pPr lvl="0"/>
            <a:r>
              <a:rPr lang="ru-RU" dirty="0"/>
              <a:t>Образец текста 20</a:t>
            </a:r>
          </a:p>
          <a:p>
            <a:pPr lvl="1"/>
            <a:r>
              <a:rPr lang="ru-RU" dirty="0"/>
              <a:t>Второй уровень</a:t>
            </a:r>
          </a:p>
        </p:txBody>
      </p:sp>
      <p:sp>
        <p:nvSpPr>
          <p:cNvPr id="12" name="Объект 2">
            <a:extLst>
              <a:ext uri="{FF2B5EF4-FFF2-40B4-BE49-F238E27FC236}">
                <a16:creationId xmlns:a16="http://schemas.microsoft.com/office/drawing/2014/main" id="{C6DC7DA9-1520-4774-BB96-5BB974521272}"/>
              </a:ext>
            </a:extLst>
          </p:cNvPr>
          <p:cNvSpPr>
            <a:spLocks noGrp="1"/>
          </p:cNvSpPr>
          <p:nvPr>
            <p:ph idx="14" hasCustomPrompt="1"/>
          </p:nvPr>
        </p:nvSpPr>
        <p:spPr>
          <a:xfrm>
            <a:off x="3748502" y="957263"/>
            <a:ext cx="1647000" cy="3693318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buNone/>
              <a:defRPr sz="1500" b="1">
                <a:solidFill>
                  <a:schemeClr val="accent1"/>
                </a:solidFill>
              </a:defRPr>
            </a:lvl1pPr>
            <a:lvl2pPr marL="0" indent="0" algn="l">
              <a:buNone/>
              <a:defRPr sz="1400"/>
            </a:lvl2pPr>
            <a:lvl3pPr marL="685613" indent="0" algn="l">
              <a:buNone/>
              <a:defRPr sz="1200"/>
            </a:lvl3pPr>
            <a:lvl4pPr marL="1028420" indent="0" algn="l">
              <a:buNone/>
              <a:defRPr sz="1100"/>
            </a:lvl4pPr>
            <a:lvl5pPr marL="1371226" indent="0" algn="l">
              <a:buNone/>
              <a:defRPr sz="1100"/>
            </a:lvl5pPr>
          </a:lstStyle>
          <a:p>
            <a:pPr lvl="0"/>
            <a:r>
              <a:rPr lang="ru-RU" dirty="0"/>
              <a:t>Образец текста 20</a:t>
            </a:r>
          </a:p>
          <a:p>
            <a:pPr lvl="1"/>
            <a:r>
              <a:rPr lang="ru-RU" dirty="0"/>
              <a:t>Второй уровень</a:t>
            </a:r>
          </a:p>
        </p:txBody>
      </p:sp>
      <p:sp>
        <p:nvSpPr>
          <p:cNvPr id="13" name="Объект 2">
            <a:extLst>
              <a:ext uri="{FF2B5EF4-FFF2-40B4-BE49-F238E27FC236}">
                <a16:creationId xmlns:a16="http://schemas.microsoft.com/office/drawing/2014/main" id="{1FA75231-352F-464A-A695-6CFD7797579B}"/>
              </a:ext>
            </a:extLst>
          </p:cNvPr>
          <p:cNvSpPr>
            <a:spLocks noGrp="1"/>
          </p:cNvSpPr>
          <p:nvPr>
            <p:ph idx="15" hasCustomPrompt="1"/>
          </p:nvPr>
        </p:nvSpPr>
        <p:spPr>
          <a:xfrm>
            <a:off x="5497141" y="957263"/>
            <a:ext cx="1647000" cy="3693318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buNone/>
              <a:defRPr sz="1500" b="1">
                <a:solidFill>
                  <a:schemeClr val="accent1"/>
                </a:solidFill>
              </a:defRPr>
            </a:lvl1pPr>
            <a:lvl2pPr marL="0" indent="0" algn="l">
              <a:buNone/>
              <a:defRPr sz="1400"/>
            </a:lvl2pPr>
            <a:lvl3pPr marL="685613" indent="0" algn="l">
              <a:buNone/>
              <a:defRPr sz="1200"/>
            </a:lvl3pPr>
            <a:lvl4pPr marL="1028420" indent="0" algn="l">
              <a:buNone/>
              <a:defRPr sz="1100"/>
            </a:lvl4pPr>
            <a:lvl5pPr marL="1371226" indent="0" algn="l">
              <a:buNone/>
              <a:defRPr sz="1100"/>
            </a:lvl5pPr>
          </a:lstStyle>
          <a:p>
            <a:pPr lvl="0"/>
            <a:r>
              <a:rPr lang="ru-RU" dirty="0"/>
              <a:t>Образец текста 20</a:t>
            </a:r>
          </a:p>
          <a:p>
            <a:pPr lvl="1"/>
            <a:r>
              <a:rPr lang="ru-RU" dirty="0"/>
              <a:t>Второй уровень</a:t>
            </a:r>
          </a:p>
        </p:txBody>
      </p:sp>
      <p:sp>
        <p:nvSpPr>
          <p:cNvPr id="14" name="Объект 2">
            <a:extLst>
              <a:ext uri="{FF2B5EF4-FFF2-40B4-BE49-F238E27FC236}">
                <a16:creationId xmlns:a16="http://schemas.microsoft.com/office/drawing/2014/main" id="{D6110F76-DC9A-4E41-8A15-DC2ACE6835E4}"/>
              </a:ext>
            </a:extLst>
          </p:cNvPr>
          <p:cNvSpPr>
            <a:spLocks noGrp="1"/>
          </p:cNvSpPr>
          <p:nvPr>
            <p:ph idx="16" hasCustomPrompt="1"/>
          </p:nvPr>
        </p:nvSpPr>
        <p:spPr>
          <a:xfrm>
            <a:off x="7245779" y="957263"/>
            <a:ext cx="1647000" cy="3693318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buNone/>
              <a:defRPr sz="1500" b="1">
                <a:solidFill>
                  <a:schemeClr val="accent1"/>
                </a:solidFill>
              </a:defRPr>
            </a:lvl1pPr>
            <a:lvl2pPr marL="0" indent="0" algn="l">
              <a:buNone/>
              <a:defRPr sz="1400"/>
            </a:lvl2pPr>
            <a:lvl3pPr marL="685613" indent="0" algn="l">
              <a:buNone/>
              <a:defRPr sz="1200"/>
            </a:lvl3pPr>
            <a:lvl4pPr marL="1028420" indent="0" algn="l">
              <a:buNone/>
              <a:defRPr sz="1100"/>
            </a:lvl4pPr>
            <a:lvl5pPr marL="1371226" indent="0" algn="l">
              <a:buNone/>
              <a:defRPr sz="1100"/>
            </a:lvl5pPr>
          </a:lstStyle>
          <a:p>
            <a:pPr lvl="0"/>
            <a:r>
              <a:rPr lang="ru-RU" dirty="0"/>
              <a:t>Образец текста 20</a:t>
            </a:r>
          </a:p>
          <a:p>
            <a:pPr lvl="1"/>
            <a:r>
              <a:rPr lang="ru-RU" dirty="0"/>
              <a:t>Второй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354166449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840">
          <p15:clr>
            <a:srgbClr val="FBAE40"/>
          </p15:clr>
        </p15:guide>
      </p15:sldGuideLst>
    </p:ext>
  </p:extLs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 hasCustomPrompt="1"/>
          </p:nvPr>
        </p:nvSpPr>
        <p:spPr>
          <a:xfrm>
            <a:off x="251223" y="957263"/>
            <a:ext cx="1350000" cy="3693318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buNone/>
              <a:defRPr sz="1500"/>
            </a:lvl1pPr>
            <a:lvl2pPr marL="342803" indent="0" algn="l">
              <a:buNone/>
              <a:defRPr sz="1400"/>
            </a:lvl2pPr>
            <a:lvl3pPr marL="685613" indent="0" algn="l">
              <a:buNone/>
              <a:defRPr sz="1200"/>
            </a:lvl3pPr>
            <a:lvl4pPr marL="1028420" indent="0" algn="l">
              <a:buNone/>
              <a:defRPr sz="1100"/>
            </a:lvl4pPr>
            <a:lvl5pPr marL="1371226" indent="0" algn="l">
              <a:buNone/>
              <a:defRPr sz="1100"/>
            </a:lvl5pPr>
          </a:lstStyle>
          <a:p>
            <a:pPr lvl="0"/>
            <a:r>
              <a:rPr lang="ru-RU" dirty="0"/>
              <a:t>Образец текста 20</a:t>
            </a:r>
          </a:p>
          <a:p>
            <a:pPr lvl="1"/>
            <a:r>
              <a:rPr lang="ru-RU" dirty="0"/>
              <a:t>Второй уровень</a:t>
            </a: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5000626" y="4767265"/>
            <a:ext cx="3576638" cy="234554"/>
          </a:xfrm>
          <a:prstGeom prst="rect">
            <a:avLst/>
          </a:prstGeom>
        </p:spPr>
        <p:txBody>
          <a:bodyPr/>
          <a:lstStyle/>
          <a:p>
            <a:r>
              <a:rPr lang="ru-RU" dirty="0">
                <a:solidFill>
                  <a:prstClr val="black">
                    <a:tint val="75000"/>
                  </a:prstClr>
                </a:solidFill>
              </a:rPr>
              <a:t>Министерство науки и высшего образования Российской Федерации 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577263" y="4767265"/>
            <a:ext cx="315516" cy="234554"/>
          </a:xfrm>
          <a:prstGeom prst="rect">
            <a:avLst/>
          </a:prstGeom>
        </p:spPr>
        <p:txBody>
          <a:bodyPr/>
          <a:lstStyle/>
          <a:p>
            <a:fld id="{0A47BF3B-361D-4191-8ECA-260AA860978A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Заголовок 3">
            <a:extLst>
              <a:ext uri="{FF2B5EF4-FFF2-40B4-BE49-F238E27FC236}">
                <a16:creationId xmlns:a16="http://schemas.microsoft.com/office/drawing/2014/main" id="{5BAE2CE5-E23D-483C-AE24-5BAAD7818C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8" name="Объект 2">
            <a:extLst>
              <a:ext uri="{FF2B5EF4-FFF2-40B4-BE49-F238E27FC236}">
                <a16:creationId xmlns:a16="http://schemas.microsoft.com/office/drawing/2014/main" id="{55C36676-B995-44D2-BB28-D306C9CABC80}"/>
              </a:ext>
            </a:extLst>
          </p:cNvPr>
          <p:cNvSpPr>
            <a:spLocks noGrp="1"/>
          </p:cNvSpPr>
          <p:nvPr>
            <p:ph idx="13" hasCustomPrompt="1"/>
          </p:nvPr>
        </p:nvSpPr>
        <p:spPr>
          <a:xfrm>
            <a:off x="1710725" y="957263"/>
            <a:ext cx="1350000" cy="3693318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buNone/>
              <a:defRPr sz="1500"/>
            </a:lvl1pPr>
            <a:lvl2pPr marL="342803" indent="0" algn="l">
              <a:buNone/>
              <a:defRPr sz="1400"/>
            </a:lvl2pPr>
            <a:lvl3pPr marL="685613" indent="0" algn="l">
              <a:buNone/>
              <a:defRPr sz="1200"/>
            </a:lvl3pPr>
            <a:lvl4pPr marL="1028420" indent="0" algn="l">
              <a:buNone/>
              <a:defRPr sz="1100"/>
            </a:lvl4pPr>
            <a:lvl5pPr marL="1371226" indent="0" algn="l">
              <a:buNone/>
              <a:defRPr sz="1100"/>
            </a:lvl5pPr>
          </a:lstStyle>
          <a:p>
            <a:pPr lvl="0"/>
            <a:r>
              <a:rPr lang="ru-RU" dirty="0"/>
              <a:t>Образец текста 20</a:t>
            </a:r>
          </a:p>
          <a:p>
            <a:pPr lvl="1"/>
            <a:r>
              <a:rPr lang="ru-RU" dirty="0"/>
              <a:t>Второй уровень</a:t>
            </a:r>
          </a:p>
        </p:txBody>
      </p:sp>
      <p:sp>
        <p:nvSpPr>
          <p:cNvPr id="9" name="Объект 2">
            <a:extLst>
              <a:ext uri="{FF2B5EF4-FFF2-40B4-BE49-F238E27FC236}">
                <a16:creationId xmlns:a16="http://schemas.microsoft.com/office/drawing/2014/main" id="{6220D57B-8B1B-446E-AB86-3899A2AF079F}"/>
              </a:ext>
            </a:extLst>
          </p:cNvPr>
          <p:cNvSpPr>
            <a:spLocks noGrp="1"/>
          </p:cNvSpPr>
          <p:nvPr>
            <p:ph idx="14" hasCustomPrompt="1"/>
          </p:nvPr>
        </p:nvSpPr>
        <p:spPr>
          <a:xfrm>
            <a:off x="3170226" y="957263"/>
            <a:ext cx="1350000" cy="3693318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buNone/>
              <a:defRPr sz="1500"/>
            </a:lvl1pPr>
            <a:lvl2pPr marL="342803" indent="0" algn="l">
              <a:buNone/>
              <a:defRPr sz="1400"/>
            </a:lvl2pPr>
            <a:lvl3pPr marL="685613" indent="0" algn="l">
              <a:buNone/>
              <a:defRPr sz="1200"/>
            </a:lvl3pPr>
            <a:lvl4pPr marL="1028420" indent="0" algn="l">
              <a:buNone/>
              <a:defRPr sz="1100"/>
            </a:lvl4pPr>
            <a:lvl5pPr marL="1371226" indent="0" algn="l">
              <a:buNone/>
              <a:defRPr sz="1100"/>
            </a:lvl5pPr>
          </a:lstStyle>
          <a:p>
            <a:pPr lvl="0"/>
            <a:r>
              <a:rPr lang="ru-RU" dirty="0"/>
              <a:t>Образец текста 20</a:t>
            </a:r>
          </a:p>
          <a:p>
            <a:pPr lvl="1"/>
            <a:r>
              <a:rPr lang="ru-RU" dirty="0"/>
              <a:t>Второй уровень</a:t>
            </a:r>
          </a:p>
        </p:txBody>
      </p:sp>
      <p:sp>
        <p:nvSpPr>
          <p:cNvPr id="10" name="Объект 2">
            <a:extLst>
              <a:ext uri="{FF2B5EF4-FFF2-40B4-BE49-F238E27FC236}">
                <a16:creationId xmlns:a16="http://schemas.microsoft.com/office/drawing/2014/main" id="{E76EC364-AA4D-4A18-831B-4BA2063AD4AE}"/>
              </a:ext>
            </a:extLst>
          </p:cNvPr>
          <p:cNvSpPr>
            <a:spLocks noGrp="1"/>
          </p:cNvSpPr>
          <p:nvPr>
            <p:ph idx="15" hasCustomPrompt="1"/>
          </p:nvPr>
        </p:nvSpPr>
        <p:spPr>
          <a:xfrm>
            <a:off x="4629728" y="957263"/>
            <a:ext cx="1350000" cy="3693318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buNone/>
              <a:defRPr sz="1500"/>
            </a:lvl1pPr>
            <a:lvl2pPr marL="342803" indent="0" algn="l">
              <a:buNone/>
              <a:defRPr sz="1400"/>
            </a:lvl2pPr>
            <a:lvl3pPr marL="685613" indent="0" algn="l">
              <a:buNone/>
              <a:defRPr sz="1200"/>
            </a:lvl3pPr>
            <a:lvl4pPr marL="1028420" indent="0" algn="l">
              <a:buNone/>
              <a:defRPr sz="1100"/>
            </a:lvl4pPr>
            <a:lvl5pPr marL="1371226" indent="0" algn="l">
              <a:buNone/>
              <a:defRPr sz="1100"/>
            </a:lvl5pPr>
          </a:lstStyle>
          <a:p>
            <a:pPr lvl="0"/>
            <a:r>
              <a:rPr lang="ru-RU" dirty="0"/>
              <a:t>Образец текста 20</a:t>
            </a:r>
          </a:p>
          <a:p>
            <a:pPr lvl="1"/>
            <a:r>
              <a:rPr lang="ru-RU" dirty="0"/>
              <a:t>Второй уровень</a:t>
            </a:r>
          </a:p>
        </p:txBody>
      </p:sp>
      <p:sp>
        <p:nvSpPr>
          <p:cNvPr id="16" name="Объект 2">
            <a:extLst>
              <a:ext uri="{FF2B5EF4-FFF2-40B4-BE49-F238E27FC236}">
                <a16:creationId xmlns:a16="http://schemas.microsoft.com/office/drawing/2014/main" id="{EA772927-8640-491E-8725-B767ECA24FEE}"/>
              </a:ext>
            </a:extLst>
          </p:cNvPr>
          <p:cNvSpPr>
            <a:spLocks noGrp="1"/>
          </p:cNvSpPr>
          <p:nvPr>
            <p:ph idx="16" hasCustomPrompt="1"/>
          </p:nvPr>
        </p:nvSpPr>
        <p:spPr>
          <a:xfrm>
            <a:off x="6089229" y="957263"/>
            <a:ext cx="1350000" cy="3693318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buNone/>
              <a:defRPr sz="1500"/>
            </a:lvl1pPr>
            <a:lvl2pPr marL="342803" indent="0" algn="l">
              <a:buNone/>
              <a:defRPr sz="1400"/>
            </a:lvl2pPr>
            <a:lvl3pPr marL="685613" indent="0" algn="l">
              <a:buNone/>
              <a:defRPr sz="1200"/>
            </a:lvl3pPr>
            <a:lvl4pPr marL="1028420" indent="0" algn="l">
              <a:buNone/>
              <a:defRPr sz="1100"/>
            </a:lvl4pPr>
            <a:lvl5pPr marL="1371226" indent="0" algn="l">
              <a:buNone/>
              <a:defRPr sz="1100"/>
            </a:lvl5pPr>
          </a:lstStyle>
          <a:p>
            <a:pPr lvl="0"/>
            <a:r>
              <a:rPr lang="ru-RU" dirty="0"/>
              <a:t>Образец текста 20</a:t>
            </a:r>
          </a:p>
          <a:p>
            <a:pPr lvl="1"/>
            <a:r>
              <a:rPr lang="ru-RU" dirty="0"/>
              <a:t>Второй уровень</a:t>
            </a:r>
          </a:p>
        </p:txBody>
      </p:sp>
      <p:sp>
        <p:nvSpPr>
          <p:cNvPr id="11" name="Объект 2">
            <a:extLst>
              <a:ext uri="{FF2B5EF4-FFF2-40B4-BE49-F238E27FC236}">
                <a16:creationId xmlns:a16="http://schemas.microsoft.com/office/drawing/2014/main" id="{D3EAFC7F-5DEC-4952-94A6-9A190BCFBDC3}"/>
              </a:ext>
            </a:extLst>
          </p:cNvPr>
          <p:cNvSpPr>
            <a:spLocks noGrp="1"/>
          </p:cNvSpPr>
          <p:nvPr>
            <p:ph idx="17" hasCustomPrompt="1"/>
          </p:nvPr>
        </p:nvSpPr>
        <p:spPr>
          <a:xfrm>
            <a:off x="7548732" y="957263"/>
            <a:ext cx="1350000" cy="3693318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buNone/>
              <a:defRPr sz="1500"/>
            </a:lvl1pPr>
            <a:lvl2pPr marL="342803" indent="0" algn="l">
              <a:buNone/>
              <a:defRPr sz="1400"/>
            </a:lvl2pPr>
            <a:lvl3pPr marL="685613" indent="0" algn="l">
              <a:buNone/>
              <a:defRPr sz="1200"/>
            </a:lvl3pPr>
            <a:lvl4pPr marL="1028420" indent="0" algn="l">
              <a:buNone/>
              <a:defRPr sz="1100"/>
            </a:lvl4pPr>
            <a:lvl5pPr marL="1371226" indent="0" algn="l">
              <a:buNone/>
              <a:defRPr sz="1100"/>
            </a:lvl5pPr>
          </a:lstStyle>
          <a:p>
            <a:pPr lvl="0"/>
            <a:r>
              <a:rPr lang="ru-RU" dirty="0"/>
              <a:t>Образец текста 20</a:t>
            </a:r>
          </a:p>
          <a:p>
            <a:pPr lvl="1"/>
            <a:r>
              <a:rPr lang="ru-RU" dirty="0"/>
              <a:t>Второй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121717651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840">
          <p15:clr>
            <a:srgbClr val="FBAE40"/>
          </p15:clr>
        </p15:guide>
      </p15:sldGuideLst>
    </p:ext>
  </p:extLs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2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 hasCustomPrompt="1"/>
          </p:nvPr>
        </p:nvSpPr>
        <p:spPr>
          <a:xfrm>
            <a:off x="251223" y="957263"/>
            <a:ext cx="1350000" cy="3693318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buNone/>
              <a:defRPr sz="1100" b="1">
                <a:solidFill>
                  <a:schemeClr val="accent1"/>
                </a:solidFill>
              </a:defRPr>
            </a:lvl1pPr>
            <a:lvl2pPr marL="0" indent="0" algn="l">
              <a:buNone/>
              <a:defRPr sz="900"/>
            </a:lvl2pPr>
            <a:lvl3pPr marL="685613" indent="0" algn="l">
              <a:buNone/>
              <a:defRPr sz="1200"/>
            </a:lvl3pPr>
            <a:lvl4pPr marL="1028420" indent="0" algn="l">
              <a:buNone/>
              <a:defRPr sz="1100"/>
            </a:lvl4pPr>
            <a:lvl5pPr marL="1371226" indent="0" algn="l">
              <a:buNone/>
              <a:defRPr sz="1100"/>
            </a:lvl5pPr>
          </a:lstStyle>
          <a:p>
            <a:pPr lvl="0"/>
            <a:r>
              <a:rPr lang="ru-RU" dirty="0"/>
              <a:t>Образец текста 20</a:t>
            </a:r>
          </a:p>
          <a:p>
            <a:pPr lvl="1"/>
            <a:r>
              <a:rPr lang="ru-RU" dirty="0"/>
              <a:t>Второй уровень</a:t>
            </a: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5000626" y="4767265"/>
            <a:ext cx="3576638" cy="234554"/>
          </a:xfrm>
          <a:prstGeom prst="rect">
            <a:avLst/>
          </a:prstGeom>
        </p:spPr>
        <p:txBody>
          <a:bodyPr/>
          <a:lstStyle/>
          <a:p>
            <a:r>
              <a:rPr lang="ru-RU" dirty="0">
                <a:solidFill>
                  <a:prstClr val="black">
                    <a:tint val="75000"/>
                  </a:prstClr>
                </a:solidFill>
              </a:rPr>
              <a:t>Министерство науки и высшего образования Российской Федерации 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577263" y="4767265"/>
            <a:ext cx="315516" cy="234554"/>
          </a:xfrm>
          <a:prstGeom prst="rect">
            <a:avLst/>
          </a:prstGeom>
        </p:spPr>
        <p:txBody>
          <a:bodyPr/>
          <a:lstStyle/>
          <a:p>
            <a:fld id="{0A47BF3B-361D-4191-8ECA-260AA860978A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Заголовок 3">
            <a:extLst>
              <a:ext uri="{FF2B5EF4-FFF2-40B4-BE49-F238E27FC236}">
                <a16:creationId xmlns:a16="http://schemas.microsoft.com/office/drawing/2014/main" id="{5BAE2CE5-E23D-483C-AE24-5BAAD7818C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12" name="Объект 2">
            <a:extLst>
              <a:ext uri="{FF2B5EF4-FFF2-40B4-BE49-F238E27FC236}">
                <a16:creationId xmlns:a16="http://schemas.microsoft.com/office/drawing/2014/main" id="{11A5FF9A-6184-4AA3-B207-5067DE0C9A1C}"/>
              </a:ext>
            </a:extLst>
          </p:cNvPr>
          <p:cNvSpPr>
            <a:spLocks noGrp="1"/>
          </p:cNvSpPr>
          <p:nvPr>
            <p:ph idx="13" hasCustomPrompt="1"/>
          </p:nvPr>
        </p:nvSpPr>
        <p:spPr>
          <a:xfrm>
            <a:off x="1709534" y="957263"/>
            <a:ext cx="1350000" cy="3693318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buNone/>
              <a:defRPr sz="1100" b="1">
                <a:solidFill>
                  <a:schemeClr val="accent1"/>
                </a:solidFill>
              </a:defRPr>
            </a:lvl1pPr>
            <a:lvl2pPr marL="0" indent="0" algn="l">
              <a:buNone/>
              <a:defRPr sz="900"/>
            </a:lvl2pPr>
            <a:lvl3pPr marL="685613" indent="0" algn="l">
              <a:buNone/>
              <a:defRPr sz="1200"/>
            </a:lvl3pPr>
            <a:lvl4pPr marL="1028420" indent="0" algn="l">
              <a:buNone/>
              <a:defRPr sz="1100"/>
            </a:lvl4pPr>
            <a:lvl5pPr marL="1371226" indent="0" algn="l">
              <a:buNone/>
              <a:defRPr sz="1100"/>
            </a:lvl5pPr>
          </a:lstStyle>
          <a:p>
            <a:pPr lvl="0"/>
            <a:r>
              <a:rPr lang="ru-RU" dirty="0"/>
              <a:t>Образец текста 20</a:t>
            </a:r>
          </a:p>
          <a:p>
            <a:pPr lvl="1"/>
            <a:r>
              <a:rPr lang="ru-RU" dirty="0"/>
              <a:t>Второй уровень</a:t>
            </a:r>
          </a:p>
        </p:txBody>
      </p:sp>
      <p:sp>
        <p:nvSpPr>
          <p:cNvPr id="13" name="Объект 2">
            <a:extLst>
              <a:ext uri="{FF2B5EF4-FFF2-40B4-BE49-F238E27FC236}">
                <a16:creationId xmlns:a16="http://schemas.microsoft.com/office/drawing/2014/main" id="{F4D6E3CC-A8C9-486A-AB00-6C375B2DA707}"/>
              </a:ext>
            </a:extLst>
          </p:cNvPr>
          <p:cNvSpPr>
            <a:spLocks noGrp="1"/>
          </p:cNvSpPr>
          <p:nvPr>
            <p:ph idx="14" hasCustomPrompt="1"/>
          </p:nvPr>
        </p:nvSpPr>
        <p:spPr>
          <a:xfrm>
            <a:off x="3167846" y="957263"/>
            <a:ext cx="1350000" cy="3693318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buNone/>
              <a:defRPr sz="1100" b="1">
                <a:solidFill>
                  <a:schemeClr val="accent1"/>
                </a:solidFill>
              </a:defRPr>
            </a:lvl1pPr>
            <a:lvl2pPr marL="0" indent="0" algn="l">
              <a:buNone/>
              <a:defRPr sz="900"/>
            </a:lvl2pPr>
            <a:lvl3pPr marL="685613" indent="0" algn="l">
              <a:buNone/>
              <a:defRPr sz="1200"/>
            </a:lvl3pPr>
            <a:lvl4pPr marL="1028420" indent="0" algn="l">
              <a:buNone/>
              <a:defRPr sz="1100"/>
            </a:lvl4pPr>
            <a:lvl5pPr marL="1371226" indent="0" algn="l">
              <a:buNone/>
              <a:defRPr sz="1100"/>
            </a:lvl5pPr>
          </a:lstStyle>
          <a:p>
            <a:pPr lvl="0"/>
            <a:r>
              <a:rPr lang="ru-RU" dirty="0"/>
              <a:t>Образец текста 20</a:t>
            </a:r>
          </a:p>
          <a:p>
            <a:pPr lvl="1"/>
            <a:r>
              <a:rPr lang="ru-RU" dirty="0"/>
              <a:t>Второй уровень</a:t>
            </a:r>
          </a:p>
        </p:txBody>
      </p:sp>
      <p:sp>
        <p:nvSpPr>
          <p:cNvPr id="14" name="Объект 2">
            <a:extLst>
              <a:ext uri="{FF2B5EF4-FFF2-40B4-BE49-F238E27FC236}">
                <a16:creationId xmlns:a16="http://schemas.microsoft.com/office/drawing/2014/main" id="{805E219D-0145-4369-BD29-151A7AAD8B3E}"/>
              </a:ext>
            </a:extLst>
          </p:cNvPr>
          <p:cNvSpPr>
            <a:spLocks noGrp="1"/>
          </p:cNvSpPr>
          <p:nvPr>
            <p:ph idx="15" hasCustomPrompt="1"/>
          </p:nvPr>
        </p:nvSpPr>
        <p:spPr>
          <a:xfrm>
            <a:off x="4626157" y="957263"/>
            <a:ext cx="1350000" cy="3693318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buNone/>
              <a:defRPr sz="1100" b="1">
                <a:solidFill>
                  <a:schemeClr val="accent1"/>
                </a:solidFill>
              </a:defRPr>
            </a:lvl1pPr>
            <a:lvl2pPr marL="0" indent="0" algn="l">
              <a:buNone/>
              <a:defRPr sz="900"/>
            </a:lvl2pPr>
            <a:lvl3pPr marL="685613" indent="0" algn="l">
              <a:buNone/>
              <a:defRPr sz="1200"/>
            </a:lvl3pPr>
            <a:lvl4pPr marL="1028420" indent="0" algn="l">
              <a:buNone/>
              <a:defRPr sz="1100"/>
            </a:lvl4pPr>
            <a:lvl5pPr marL="1371226" indent="0" algn="l">
              <a:buNone/>
              <a:defRPr sz="1100"/>
            </a:lvl5pPr>
          </a:lstStyle>
          <a:p>
            <a:pPr lvl="0"/>
            <a:r>
              <a:rPr lang="ru-RU" dirty="0"/>
              <a:t>Образец текста 20</a:t>
            </a:r>
          </a:p>
          <a:p>
            <a:pPr lvl="1"/>
            <a:r>
              <a:rPr lang="ru-RU" dirty="0"/>
              <a:t>Второй уровень</a:t>
            </a:r>
          </a:p>
        </p:txBody>
      </p:sp>
      <p:sp>
        <p:nvSpPr>
          <p:cNvPr id="15" name="Объект 2">
            <a:extLst>
              <a:ext uri="{FF2B5EF4-FFF2-40B4-BE49-F238E27FC236}">
                <a16:creationId xmlns:a16="http://schemas.microsoft.com/office/drawing/2014/main" id="{94BB76FD-82A0-46D2-9F98-8C4ECC834522}"/>
              </a:ext>
            </a:extLst>
          </p:cNvPr>
          <p:cNvSpPr>
            <a:spLocks noGrp="1"/>
          </p:cNvSpPr>
          <p:nvPr>
            <p:ph idx="16" hasCustomPrompt="1"/>
          </p:nvPr>
        </p:nvSpPr>
        <p:spPr>
          <a:xfrm>
            <a:off x="6084468" y="957263"/>
            <a:ext cx="1350000" cy="3693318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buNone/>
              <a:defRPr sz="1100" b="1">
                <a:solidFill>
                  <a:schemeClr val="accent1"/>
                </a:solidFill>
              </a:defRPr>
            </a:lvl1pPr>
            <a:lvl2pPr marL="0" indent="0" algn="l">
              <a:buNone/>
              <a:defRPr sz="900"/>
            </a:lvl2pPr>
            <a:lvl3pPr marL="685613" indent="0" algn="l">
              <a:buNone/>
              <a:defRPr sz="1200"/>
            </a:lvl3pPr>
            <a:lvl4pPr marL="1028420" indent="0" algn="l">
              <a:buNone/>
              <a:defRPr sz="1100"/>
            </a:lvl4pPr>
            <a:lvl5pPr marL="1371226" indent="0" algn="l">
              <a:buNone/>
              <a:defRPr sz="1100"/>
            </a:lvl5pPr>
          </a:lstStyle>
          <a:p>
            <a:pPr lvl="0"/>
            <a:r>
              <a:rPr lang="ru-RU" dirty="0"/>
              <a:t>Образец текста 20</a:t>
            </a:r>
          </a:p>
          <a:p>
            <a:pPr lvl="1"/>
            <a:r>
              <a:rPr lang="ru-RU" dirty="0"/>
              <a:t>Второй уровень</a:t>
            </a:r>
          </a:p>
        </p:txBody>
      </p:sp>
      <p:sp>
        <p:nvSpPr>
          <p:cNvPr id="17" name="Объект 2">
            <a:extLst>
              <a:ext uri="{FF2B5EF4-FFF2-40B4-BE49-F238E27FC236}">
                <a16:creationId xmlns:a16="http://schemas.microsoft.com/office/drawing/2014/main" id="{E1DAA475-1449-4036-B52B-61DFBF91E972}"/>
              </a:ext>
            </a:extLst>
          </p:cNvPr>
          <p:cNvSpPr>
            <a:spLocks noGrp="1"/>
          </p:cNvSpPr>
          <p:nvPr>
            <p:ph idx="17" hasCustomPrompt="1"/>
          </p:nvPr>
        </p:nvSpPr>
        <p:spPr>
          <a:xfrm>
            <a:off x="7542779" y="957263"/>
            <a:ext cx="1350000" cy="3693318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buNone/>
              <a:defRPr sz="1100" b="1">
                <a:solidFill>
                  <a:schemeClr val="accent1"/>
                </a:solidFill>
              </a:defRPr>
            </a:lvl1pPr>
            <a:lvl2pPr marL="0" indent="0" algn="l">
              <a:buNone/>
              <a:defRPr sz="900"/>
            </a:lvl2pPr>
            <a:lvl3pPr marL="685613" indent="0" algn="l">
              <a:buNone/>
              <a:defRPr sz="1200"/>
            </a:lvl3pPr>
            <a:lvl4pPr marL="1028420" indent="0" algn="l">
              <a:buNone/>
              <a:defRPr sz="1100"/>
            </a:lvl4pPr>
            <a:lvl5pPr marL="1371226" indent="0" algn="l">
              <a:buNone/>
              <a:defRPr sz="1100"/>
            </a:lvl5pPr>
          </a:lstStyle>
          <a:p>
            <a:pPr lvl="0"/>
            <a:r>
              <a:rPr lang="ru-RU" dirty="0"/>
              <a:t>Образец текста 20</a:t>
            </a:r>
          </a:p>
          <a:p>
            <a:pPr lvl="1"/>
            <a:r>
              <a:rPr lang="ru-RU" dirty="0"/>
              <a:t>Второй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131503241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840">
          <p15:clr>
            <a:srgbClr val="FBAE40"/>
          </p15:clr>
        </p15:guide>
      </p15:sldGuideLst>
    </p:ext>
  </p:extLs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6_Титульный слайд">
    <p:bg>
      <p:bgPr>
        <a:solidFill>
          <a:srgbClr val="1D347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>
            <a:extLst>
              <a:ext uri="{FF2B5EF4-FFF2-40B4-BE49-F238E27FC236}">
                <a16:creationId xmlns:a16="http://schemas.microsoft.com/office/drawing/2014/main" id="{07BAD287-1F46-46F8-BCCE-7EBF342DC702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51224" y="951317"/>
            <a:ext cx="8641556" cy="1632347"/>
          </a:xfrm>
          <a:prstGeom prst="rect">
            <a:avLst/>
          </a:prstGeom>
        </p:spPr>
        <p:txBody>
          <a:bodyPr anchor="b">
            <a:noAutofit/>
          </a:bodyPr>
          <a:lstStyle>
            <a:lvl1pPr algn="l">
              <a:defRPr sz="3600" b="1" spc="-75" baseline="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ru-RU" dirty="0"/>
              <a:t>Заголовок презентации</a:t>
            </a:r>
            <a:endParaRPr lang="en-US" dirty="0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A88F230A-27A7-4976-8BFD-EE3BD5BCB1C7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51224" y="3784154"/>
            <a:ext cx="4137422" cy="597353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bg1"/>
                </a:solidFill>
              </a:defRPr>
            </a:lvl1pPr>
          </a:lstStyle>
          <a:p>
            <a:pPr lvl="0"/>
            <a:r>
              <a:rPr lang="ru-RU" dirty="0"/>
              <a:t>Докладчик</a:t>
            </a:r>
          </a:p>
        </p:txBody>
      </p:sp>
      <p:cxnSp>
        <p:nvCxnSpPr>
          <p:cNvPr id="5" name="Прямая соединительная линия 4">
            <a:extLst>
              <a:ext uri="{FF2B5EF4-FFF2-40B4-BE49-F238E27FC236}">
                <a16:creationId xmlns:a16="http://schemas.microsoft.com/office/drawing/2014/main" id="{343B2BB9-37D9-43C8-BC3E-D59FAE3FC756}"/>
              </a:ext>
            </a:extLst>
          </p:cNvPr>
          <p:cNvCxnSpPr>
            <a:cxnSpLocks/>
          </p:cNvCxnSpPr>
          <p:nvPr userDrawn="1"/>
        </p:nvCxnSpPr>
        <p:spPr>
          <a:xfrm>
            <a:off x="251224" y="2608148"/>
            <a:ext cx="8641556" cy="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Текст 2">
            <a:extLst>
              <a:ext uri="{FF2B5EF4-FFF2-40B4-BE49-F238E27FC236}">
                <a16:creationId xmlns:a16="http://schemas.microsoft.com/office/drawing/2014/main" id="{DD00367B-575F-4163-B3A6-6D320E002A19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51224" y="2632641"/>
            <a:ext cx="8641556" cy="866434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ru-RU" dirty="0"/>
              <a:t>Подзаголовок презентации</a:t>
            </a:r>
          </a:p>
        </p:txBody>
      </p:sp>
      <p:sp>
        <p:nvSpPr>
          <p:cNvPr id="7" name="Текст 2">
            <a:extLst>
              <a:ext uri="{FF2B5EF4-FFF2-40B4-BE49-F238E27FC236}">
                <a16:creationId xmlns:a16="http://schemas.microsoft.com/office/drawing/2014/main" id="{02FAC9B7-D54D-4CFF-908F-B98B1333F052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51224" y="4404465"/>
            <a:ext cx="4137422" cy="246118"/>
          </a:xfrm>
        </p:spPr>
        <p:txBody>
          <a:bodyPr>
            <a:normAutofit/>
          </a:bodyPr>
          <a:lstStyle>
            <a:lvl1pPr marL="0" indent="0">
              <a:buNone/>
              <a:defRPr sz="1100">
                <a:solidFill>
                  <a:schemeClr val="bg1"/>
                </a:solidFill>
              </a:defRPr>
            </a:lvl1pPr>
          </a:lstStyle>
          <a:p>
            <a:pPr lvl="0"/>
            <a:r>
              <a:rPr lang="ru-RU" dirty="0"/>
              <a:t>Город, год</a:t>
            </a:r>
          </a:p>
        </p:txBody>
      </p:sp>
      <p:grpSp>
        <p:nvGrpSpPr>
          <p:cNvPr id="10" name="Группа 9">
            <a:extLst>
              <a:ext uri="{FF2B5EF4-FFF2-40B4-BE49-F238E27FC236}">
                <a16:creationId xmlns:a16="http://schemas.microsoft.com/office/drawing/2014/main" id="{561CA781-0A61-4965-8334-70D9D57D3777}"/>
              </a:ext>
            </a:extLst>
          </p:cNvPr>
          <p:cNvGrpSpPr/>
          <p:nvPr userDrawn="1"/>
        </p:nvGrpSpPr>
        <p:grpSpPr>
          <a:xfrm>
            <a:off x="6755138" y="80011"/>
            <a:ext cx="2228849" cy="747236"/>
            <a:chOff x="9006840" y="106681"/>
            <a:chExt cx="2971799" cy="996314"/>
          </a:xfrm>
        </p:grpSpPr>
        <p:pic>
          <p:nvPicPr>
            <p:cNvPr id="11" name="Рисунок 10">
              <a:extLst>
                <a:ext uri="{FF2B5EF4-FFF2-40B4-BE49-F238E27FC236}">
                  <a16:creationId xmlns:a16="http://schemas.microsoft.com/office/drawing/2014/main" id="{01C2BD16-F2A6-4E77-8B23-8DDA2F37351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print"/>
            <a:srcRect l="35933" t="18133" r="2547" b="17634"/>
            <a:stretch/>
          </p:blipFill>
          <p:spPr>
            <a:xfrm>
              <a:off x="9006840" y="106681"/>
              <a:ext cx="1939290" cy="996314"/>
            </a:xfrm>
            <a:prstGeom prst="rect">
              <a:avLst/>
            </a:prstGeom>
          </p:spPr>
        </p:pic>
        <p:pic>
          <p:nvPicPr>
            <p:cNvPr id="12" name="Рисунок 11">
              <a:extLst>
                <a:ext uri="{FF2B5EF4-FFF2-40B4-BE49-F238E27FC236}">
                  <a16:creationId xmlns:a16="http://schemas.microsoft.com/office/drawing/2014/main" id="{17FAC8EC-F231-47AA-819F-919A48F295D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print"/>
            <a:srcRect l="7636" t="18133" r="59610" b="17634"/>
            <a:stretch/>
          </p:blipFill>
          <p:spPr>
            <a:xfrm>
              <a:off x="10946130" y="106681"/>
              <a:ext cx="1032509" cy="99631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72039484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597835"/>
            <a:ext cx="7772400" cy="1102519"/>
          </a:xfrm>
        </p:spPr>
        <p:txBody>
          <a:bodyPr/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1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696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395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092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790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487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184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88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579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-9872" y="10291"/>
            <a:ext cx="837456" cy="182042"/>
          </a:xfrm>
          <a:prstGeom prst="rect">
            <a:avLst/>
          </a:prstGeom>
        </p:spPr>
        <p:txBody>
          <a:bodyPr/>
          <a:lstStyle/>
          <a:p>
            <a:fld id="{8EB27038-3F37-4307-9F36-94311FF1EB8B}" type="datetimeFigureOut">
              <a:rPr lang="ru-RU" smtClean="0"/>
              <a:pPr/>
              <a:t>28.09.2022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1115619" y="0"/>
            <a:ext cx="4896544" cy="214296"/>
          </a:xfrm>
          <a:prstGeom prst="rect">
            <a:avLst/>
          </a:prstGeom>
        </p:spPr>
        <p:txBody>
          <a:bodyPr/>
          <a:lstStyle/>
          <a:p>
            <a:r>
              <a:rPr lang="ru-RU" dirty="0"/>
              <a:t>Производственное собрание преподавателей и сотрудников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980767" y="0"/>
            <a:ext cx="2133600" cy="214296"/>
          </a:xfrm>
          <a:prstGeom prst="rect">
            <a:avLst/>
          </a:prstGeom>
        </p:spPr>
        <p:txBody>
          <a:bodyPr/>
          <a:lstStyle/>
          <a:p>
            <a:fld id="{E5616DE5-CBD9-47C3-9809-5E594B328E2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68378622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Титульный слайд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>
            <a:extLst>
              <a:ext uri="{FF2B5EF4-FFF2-40B4-BE49-F238E27FC236}">
                <a16:creationId xmlns:a16="http://schemas.microsoft.com/office/drawing/2014/main" id="{07BAD287-1F46-46F8-BCCE-7EBF342DC702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51224" y="951315"/>
            <a:ext cx="8641556" cy="1632342"/>
          </a:xfrm>
          <a:prstGeom prst="rect">
            <a:avLst/>
          </a:prstGeom>
        </p:spPr>
        <p:txBody>
          <a:bodyPr anchor="b">
            <a:noAutofit/>
          </a:bodyPr>
          <a:lstStyle>
            <a:lvl1pPr algn="l">
              <a:lnSpc>
                <a:spcPct val="100000"/>
              </a:lnSpc>
              <a:defRPr sz="3600" b="1" spc="-75" baseline="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ru-RU" dirty="0"/>
              <a:t>Заголовок презентации</a:t>
            </a:r>
            <a:endParaRPr lang="en-US" dirty="0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A88F230A-27A7-4976-8BFD-EE3BD5BCB1C7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51224" y="3784154"/>
            <a:ext cx="4137422" cy="597353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tx1"/>
                </a:solidFill>
              </a:defRPr>
            </a:lvl1pPr>
          </a:lstStyle>
          <a:p>
            <a:pPr lvl="0"/>
            <a:r>
              <a:rPr lang="ru-RU" dirty="0"/>
              <a:t>Докладчик</a:t>
            </a:r>
          </a:p>
        </p:txBody>
      </p:sp>
      <p:cxnSp>
        <p:nvCxnSpPr>
          <p:cNvPr id="5" name="Прямая соединительная линия 4">
            <a:extLst>
              <a:ext uri="{FF2B5EF4-FFF2-40B4-BE49-F238E27FC236}">
                <a16:creationId xmlns:a16="http://schemas.microsoft.com/office/drawing/2014/main" id="{343B2BB9-37D9-43C8-BC3E-D59FAE3FC756}"/>
              </a:ext>
            </a:extLst>
          </p:cNvPr>
          <p:cNvCxnSpPr>
            <a:cxnSpLocks/>
          </p:cNvCxnSpPr>
          <p:nvPr userDrawn="1"/>
        </p:nvCxnSpPr>
        <p:spPr>
          <a:xfrm>
            <a:off x="251224" y="2608148"/>
            <a:ext cx="8641556" cy="0"/>
          </a:xfrm>
          <a:prstGeom prst="line">
            <a:avLst/>
          </a:prstGeom>
          <a:ln w="127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Текст 2">
            <a:extLst>
              <a:ext uri="{FF2B5EF4-FFF2-40B4-BE49-F238E27FC236}">
                <a16:creationId xmlns:a16="http://schemas.microsoft.com/office/drawing/2014/main" id="{DD00367B-575F-4163-B3A6-6D320E002A19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51224" y="2632641"/>
            <a:ext cx="8641556" cy="866434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1800">
                <a:solidFill>
                  <a:schemeClr val="tx1"/>
                </a:solidFill>
              </a:defRPr>
            </a:lvl1pPr>
          </a:lstStyle>
          <a:p>
            <a:pPr lvl="0"/>
            <a:r>
              <a:rPr lang="ru-RU" dirty="0"/>
              <a:t>Подзаголовок презентации</a:t>
            </a:r>
          </a:p>
        </p:txBody>
      </p:sp>
      <p:sp>
        <p:nvSpPr>
          <p:cNvPr id="7" name="Текст 2">
            <a:extLst>
              <a:ext uri="{FF2B5EF4-FFF2-40B4-BE49-F238E27FC236}">
                <a16:creationId xmlns:a16="http://schemas.microsoft.com/office/drawing/2014/main" id="{02FAC9B7-D54D-4CFF-908F-B98B1333F052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51224" y="4404465"/>
            <a:ext cx="4137422" cy="246118"/>
          </a:xfrm>
        </p:spPr>
        <p:txBody>
          <a:bodyPr>
            <a:normAutofit/>
          </a:bodyPr>
          <a:lstStyle>
            <a:lvl1pPr marL="0" indent="0">
              <a:buNone/>
              <a:defRPr sz="1100">
                <a:solidFill>
                  <a:schemeClr val="accent4"/>
                </a:solidFill>
              </a:defRPr>
            </a:lvl1pPr>
          </a:lstStyle>
          <a:p>
            <a:pPr lvl="0"/>
            <a:r>
              <a:rPr lang="ru-RU" dirty="0"/>
              <a:t>Город, год</a:t>
            </a:r>
          </a:p>
        </p:txBody>
      </p:sp>
      <p:grpSp>
        <p:nvGrpSpPr>
          <p:cNvPr id="10" name="Группа 9">
            <a:extLst>
              <a:ext uri="{FF2B5EF4-FFF2-40B4-BE49-F238E27FC236}">
                <a16:creationId xmlns:a16="http://schemas.microsoft.com/office/drawing/2014/main" id="{561CA781-0A61-4965-8334-70D9D57D3777}"/>
              </a:ext>
            </a:extLst>
          </p:cNvPr>
          <p:cNvGrpSpPr/>
          <p:nvPr userDrawn="1"/>
        </p:nvGrpSpPr>
        <p:grpSpPr>
          <a:xfrm>
            <a:off x="6755138" y="80011"/>
            <a:ext cx="2228849" cy="747236"/>
            <a:chOff x="9006840" y="106681"/>
            <a:chExt cx="2971799" cy="996314"/>
          </a:xfrm>
        </p:grpSpPr>
        <p:pic>
          <p:nvPicPr>
            <p:cNvPr id="11" name="Рисунок 10">
              <a:extLst>
                <a:ext uri="{FF2B5EF4-FFF2-40B4-BE49-F238E27FC236}">
                  <a16:creationId xmlns:a16="http://schemas.microsoft.com/office/drawing/2014/main" id="{01C2BD16-F2A6-4E77-8B23-8DDA2F37351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print"/>
            <a:srcRect l="35933" t="18133" r="2547" b="17634"/>
            <a:stretch/>
          </p:blipFill>
          <p:spPr>
            <a:xfrm>
              <a:off x="9006840" y="106681"/>
              <a:ext cx="1939290" cy="996314"/>
            </a:xfrm>
            <a:prstGeom prst="rect">
              <a:avLst/>
            </a:prstGeom>
          </p:spPr>
        </p:pic>
        <p:pic>
          <p:nvPicPr>
            <p:cNvPr id="12" name="Рисунок 11">
              <a:extLst>
                <a:ext uri="{FF2B5EF4-FFF2-40B4-BE49-F238E27FC236}">
                  <a16:creationId xmlns:a16="http://schemas.microsoft.com/office/drawing/2014/main" id="{17FAC8EC-F231-47AA-819F-919A48F295D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print"/>
            <a:srcRect l="7636" t="18133" r="59610" b="17634"/>
            <a:stretch/>
          </p:blipFill>
          <p:spPr>
            <a:xfrm>
              <a:off x="10946130" y="106681"/>
              <a:ext cx="1032509" cy="99631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73425154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7_Титульный слайд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>
            <a:extLst>
              <a:ext uri="{FF2B5EF4-FFF2-40B4-BE49-F238E27FC236}">
                <a16:creationId xmlns:a16="http://schemas.microsoft.com/office/drawing/2014/main" id="{07BAD287-1F46-46F8-BCCE-7EBF342DC702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51224" y="951315"/>
            <a:ext cx="8641556" cy="1632342"/>
          </a:xfrm>
          <a:prstGeom prst="rect">
            <a:avLst/>
          </a:prstGeom>
        </p:spPr>
        <p:txBody>
          <a:bodyPr anchor="b">
            <a:noAutofit/>
          </a:bodyPr>
          <a:lstStyle>
            <a:lvl1pPr algn="l">
              <a:defRPr sz="3600" b="1" spc="-75" baseline="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ru-RU" dirty="0"/>
              <a:t>Заголовок презентации</a:t>
            </a:r>
            <a:endParaRPr lang="en-US" dirty="0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A88F230A-27A7-4976-8BFD-EE3BD5BCB1C7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51224" y="3784149"/>
            <a:ext cx="4137422" cy="246118"/>
          </a:xfrm>
        </p:spPr>
        <p:txBody>
          <a:bodyPr>
            <a:normAutofit/>
          </a:bodyPr>
          <a:lstStyle>
            <a:lvl1pPr marL="0" indent="0">
              <a:buNone/>
              <a:defRPr sz="1400" b="1">
                <a:solidFill>
                  <a:schemeClr val="tx1"/>
                </a:solidFill>
              </a:defRPr>
            </a:lvl1pPr>
          </a:lstStyle>
          <a:p>
            <a:pPr lvl="0"/>
            <a:r>
              <a:rPr lang="ru-RU" dirty="0"/>
              <a:t>Докладчик ФИО</a:t>
            </a:r>
          </a:p>
        </p:txBody>
      </p:sp>
      <p:cxnSp>
        <p:nvCxnSpPr>
          <p:cNvPr id="5" name="Прямая соединительная линия 4">
            <a:extLst>
              <a:ext uri="{FF2B5EF4-FFF2-40B4-BE49-F238E27FC236}">
                <a16:creationId xmlns:a16="http://schemas.microsoft.com/office/drawing/2014/main" id="{343B2BB9-37D9-43C8-BC3E-D59FAE3FC756}"/>
              </a:ext>
            </a:extLst>
          </p:cNvPr>
          <p:cNvCxnSpPr>
            <a:cxnSpLocks/>
          </p:cNvCxnSpPr>
          <p:nvPr userDrawn="1"/>
        </p:nvCxnSpPr>
        <p:spPr>
          <a:xfrm>
            <a:off x="251224" y="2608148"/>
            <a:ext cx="8641556" cy="0"/>
          </a:xfrm>
          <a:prstGeom prst="line">
            <a:avLst/>
          </a:prstGeom>
          <a:ln w="127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Текст 2">
            <a:extLst>
              <a:ext uri="{FF2B5EF4-FFF2-40B4-BE49-F238E27FC236}">
                <a16:creationId xmlns:a16="http://schemas.microsoft.com/office/drawing/2014/main" id="{DD00367B-575F-4163-B3A6-6D320E002A19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51224" y="2632641"/>
            <a:ext cx="8641556" cy="866434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</a:lstStyle>
          <a:p>
            <a:pPr lvl="0"/>
            <a:r>
              <a:rPr lang="ru-RU" dirty="0"/>
              <a:t>Подзаголовок презентации</a:t>
            </a:r>
          </a:p>
        </p:txBody>
      </p:sp>
      <p:sp>
        <p:nvSpPr>
          <p:cNvPr id="7" name="Текст 2">
            <a:extLst>
              <a:ext uri="{FF2B5EF4-FFF2-40B4-BE49-F238E27FC236}">
                <a16:creationId xmlns:a16="http://schemas.microsoft.com/office/drawing/2014/main" id="{02FAC9B7-D54D-4CFF-908F-B98B1333F052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51224" y="4404465"/>
            <a:ext cx="4137422" cy="246118"/>
          </a:xfrm>
        </p:spPr>
        <p:txBody>
          <a:bodyPr>
            <a:normAutofit/>
          </a:bodyPr>
          <a:lstStyle>
            <a:lvl1pPr marL="0" indent="0">
              <a:buNone/>
              <a:defRPr sz="1100">
                <a:solidFill>
                  <a:schemeClr val="accent4"/>
                </a:solidFill>
              </a:defRPr>
            </a:lvl1pPr>
          </a:lstStyle>
          <a:p>
            <a:pPr lvl="0"/>
            <a:r>
              <a:rPr lang="ru-RU" dirty="0"/>
              <a:t>Город, год</a:t>
            </a:r>
          </a:p>
        </p:txBody>
      </p:sp>
      <p:grpSp>
        <p:nvGrpSpPr>
          <p:cNvPr id="10" name="Группа 9">
            <a:extLst>
              <a:ext uri="{FF2B5EF4-FFF2-40B4-BE49-F238E27FC236}">
                <a16:creationId xmlns:a16="http://schemas.microsoft.com/office/drawing/2014/main" id="{561CA781-0A61-4965-8334-70D9D57D3777}"/>
              </a:ext>
            </a:extLst>
          </p:cNvPr>
          <p:cNvGrpSpPr/>
          <p:nvPr userDrawn="1"/>
        </p:nvGrpSpPr>
        <p:grpSpPr>
          <a:xfrm>
            <a:off x="6755138" y="80011"/>
            <a:ext cx="2228849" cy="747236"/>
            <a:chOff x="9006840" y="106681"/>
            <a:chExt cx="2971799" cy="996314"/>
          </a:xfrm>
        </p:grpSpPr>
        <p:pic>
          <p:nvPicPr>
            <p:cNvPr id="11" name="Рисунок 10">
              <a:extLst>
                <a:ext uri="{FF2B5EF4-FFF2-40B4-BE49-F238E27FC236}">
                  <a16:creationId xmlns:a16="http://schemas.microsoft.com/office/drawing/2014/main" id="{01C2BD16-F2A6-4E77-8B23-8DDA2F37351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print"/>
            <a:srcRect l="35933" t="18133" r="2547" b="17634"/>
            <a:stretch/>
          </p:blipFill>
          <p:spPr>
            <a:xfrm>
              <a:off x="9006840" y="106681"/>
              <a:ext cx="1939290" cy="996314"/>
            </a:xfrm>
            <a:prstGeom prst="rect">
              <a:avLst/>
            </a:prstGeom>
          </p:spPr>
        </p:pic>
        <p:pic>
          <p:nvPicPr>
            <p:cNvPr id="12" name="Рисунок 11">
              <a:extLst>
                <a:ext uri="{FF2B5EF4-FFF2-40B4-BE49-F238E27FC236}">
                  <a16:creationId xmlns:a16="http://schemas.microsoft.com/office/drawing/2014/main" id="{17FAC8EC-F231-47AA-819F-919A48F295D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print"/>
            <a:srcRect l="7636" t="18133" r="59610" b="17634"/>
            <a:stretch/>
          </p:blipFill>
          <p:spPr>
            <a:xfrm>
              <a:off x="10946130" y="106681"/>
              <a:ext cx="1032509" cy="996314"/>
            </a:xfrm>
            <a:prstGeom prst="rect">
              <a:avLst/>
            </a:prstGeom>
          </p:spPr>
        </p:pic>
      </p:grpSp>
      <p:sp>
        <p:nvSpPr>
          <p:cNvPr id="13" name="Текст 2">
            <a:extLst>
              <a:ext uri="{FF2B5EF4-FFF2-40B4-BE49-F238E27FC236}">
                <a16:creationId xmlns:a16="http://schemas.microsoft.com/office/drawing/2014/main" id="{A56DF935-6441-40D3-8672-FBF520A8F975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51224" y="4094307"/>
            <a:ext cx="4137422" cy="246118"/>
          </a:xfrm>
        </p:spPr>
        <p:txBody>
          <a:bodyPr>
            <a:normAutofit/>
          </a:bodyPr>
          <a:lstStyle>
            <a:lvl1pPr marL="0" indent="0">
              <a:buNone/>
              <a:defRPr sz="1100">
                <a:solidFill>
                  <a:schemeClr val="accent4"/>
                </a:solidFill>
              </a:defRPr>
            </a:lvl1pPr>
          </a:lstStyle>
          <a:p>
            <a:pPr lvl="0"/>
            <a:r>
              <a:rPr lang="ru-RU" dirty="0"/>
              <a:t>Город, год</a:t>
            </a:r>
          </a:p>
        </p:txBody>
      </p:sp>
    </p:spTree>
    <p:extLst>
      <p:ext uri="{BB962C8B-B14F-4D97-AF65-F5344CB8AC3E}">
        <p14:creationId xmlns:p14="http://schemas.microsoft.com/office/powerpoint/2010/main" val="224561268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8_Титульный слайд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>
            <a:extLst>
              <a:ext uri="{FF2B5EF4-FFF2-40B4-BE49-F238E27FC236}">
                <a16:creationId xmlns:a16="http://schemas.microsoft.com/office/drawing/2014/main" id="{07BAD287-1F46-46F8-BCCE-7EBF342DC702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51224" y="951315"/>
            <a:ext cx="8641556" cy="1632342"/>
          </a:xfrm>
          <a:prstGeom prst="rect">
            <a:avLst/>
          </a:prstGeom>
        </p:spPr>
        <p:txBody>
          <a:bodyPr anchor="b">
            <a:noAutofit/>
          </a:bodyPr>
          <a:lstStyle>
            <a:lvl1pPr algn="l">
              <a:defRPr sz="3600" b="1" spc="-75" baseline="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ru-RU" dirty="0"/>
              <a:t>Заголовок презентации</a:t>
            </a:r>
            <a:endParaRPr lang="en-US" dirty="0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A88F230A-27A7-4976-8BFD-EE3BD5BCB1C7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51224" y="3784154"/>
            <a:ext cx="4137422" cy="597353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tx1"/>
                </a:solidFill>
              </a:defRPr>
            </a:lvl1pPr>
          </a:lstStyle>
          <a:p>
            <a:pPr lvl="0"/>
            <a:r>
              <a:rPr lang="ru-RU" dirty="0"/>
              <a:t>Докладчик</a:t>
            </a:r>
          </a:p>
        </p:txBody>
      </p:sp>
      <p:cxnSp>
        <p:nvCxnSpPr>
          <p:cNvPr id="5" name="Прямая соединительная линия 4">
            <a:extLst>
              <a:ext uri="{FF2B5EF4-FFF2-40B4-BE49-F238E27FC236}">
                <a16:creationId xmlns:a16="http://schemas.microsoft.com/office/drawing/2014/main" id="{343B2BB9-37D9-43C8-BC3E-D59FAE3FC756}"/>
              </a:ext>
            </a:extLst>
          </p:cNvPr>
          <p:cNvCxnSpPr>
            <a:cxnSpLocks/>
          </p:cNvCxnSpPr>
          <p:nvPr userDrawn="1"/>
        </p:nvCxnSpPr>
        <p:spPr>
          <a:xfrm>
            <a:off x="251224" y="2608148"/>
            <a:ext cx="8641556" cy="0"/>
          </a:xfrm>
          <a:prstGeom prst="line">
            <a:avLst/>
          </a:prstGeom>
          <a:ln w="127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Текст 2">
            <a:extLst>
              <a:ext uri="{FF2B5EF4-FFF2-40B4-BE49-F238E27FC236}">
                <a16:creationId xmlns:a16="http://schemas.microsoft.com/office/drawing/2014/main" id="{DD00367B-575F-4163-B3A6-6D320E002A19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51224" y="2632641"/>
            <a:ext cx="8641556" cy="866434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</a:lstStyle>
          <a:p>
            <a:pPr lvl="0"/>
            <a:r>
              <a:rPr lang="ru-RU" dirty="0"/>
              <a:t>Подзаголовок презентации</a:t>
            </a:r>
          </a:p>
        </p:txBody>
      </p:sp>
      <p:sp>
        <p:nvSpPr>
          <p:cNvPr id="7" name="Текст 2">
            <a:extLst>
              <a:ext uri="{FF2B5EF4-FFF2-40B4-BE49-F238E27FC236}">
                <a16:creationId xmlns:a16="http://schemas.microsoft.com/office/drawing/2014/main" id="{02FAC9B7-D54D-4CFF-908F-B98B1333F052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51224" y="4404465"/>
            <a:ext cx="4137422" cy="246118"/>
          </a:xfrm>
        </p:spPr>
        <p:txBody>
          <a:bodyPr>
            <a:normAutofit/>
          </a:bodyPr>
          <a:lstStyle>
            <a:lvl1pPr marL="0" indent="0">
              <a:buNone/>
              <a:defRPr sz="1100">
                <a:solidFill>
                  <a:schemeClr val="accent4"/>
                </a:solidFill>
              </a:defRPr>
            </a:lvl1pPr>
          </a:lstStyle>
          <a:p>
            <a:pPr lvl="0"/>
            <a:r>
              <a:rPr lang="ru-RU" dirty="0"/>
              <a:t>Город, год</a:t>
            </a:r>
          </a:p>
        </p:txBody>
      </p:sp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FF552E8A-CDA2-4EDB-B15C-4D60E80BB92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/>
          <a:srcRect l="29840" t="22666" r="28400" b="38334"/>
          <a:stretch/>
        </p:blipFill>
        <p:spPr>
          <a:xfrm>
            <a:off x="8300130" y="147176"/>
            <a:ext cx="592648" cy="614831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7430F737-B3D1-4F75-84D5-121F8C56664B}"/>
              </a:ext>
            </a:extLst>
          </p:cNvPr>
          <p:cNvSpPr txBox="1"/>
          <p:nvPr userDrawn="1"/>
        </p:nvSpPr>
        <p:spPr>
          <a:xfrm>
            <a:off x="6295067" y="211948"/>
            <a:ext cx="2243289" cy="484748"/>
          </a:xfrm>
          <a:prstGeom prst="rect">
            <a:avLst/>
          </a:prstGeom>
          <a:noFill/>
        </p:spPr>
        <p:txBody>
          <a:bodyPr wrap="square" lIns="68570" tIns="34289" rIns="68570" bIns="34289" rtlCol="0">
            <a:spAutoFit/>
          </a:bodyPr>
          <a:lstStyle/>
          <a:p>
            <a:pPr defTabSz="685681"/>
            <a:r>
              <a:rPr lang="ru-RU" sz="900" dirty="0">
                <a:solidFill>
                  <a:prstClr val="black"/>
                </a:solidFill>
              </a:rPr>
              <a:t>МИНИСРЕРСТВО НАУКИ </a:t>
            </a:r>
            <a:br>
              <a:rPr lang="ru-RU" sz="900" dirty="0">
                <a:solidFill>
                  <a:prstClr val="black"/>
                </a:solidFill>
              </a:rPr>
            </a:br>
            <a:r>
              <a:rPr lang="ru-RU" sz="900" dirty="0">
                <a:solidFill>
                  <a:prstClr val="black"/>
                </a:solidFill>
              </a:rPr>
              <a:t>И ВЫСШЕГО ОБРАЗОВАНИЯ РОССИЙСКОЙ ФЕДЕРАЦИИ</a:t>
            </a:r>
          </a:p>
        </p:txBody>
      </p:sp>
    </p:spTree>
    <p:extLst>
      <p:ext uri="{BB962C8B-B14F-4D97-AF65-F5344CB8AC3E}">
        <p14:creationId xmlns:p14="http://schemas.microsoft.com/office/powerpoint/2010/main" val="293500472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5000626" y="4767265"/>
            <a:ext cx="3576638" cy="234554"/>
          </a:xfrm>
          <a:prstGeom prst="rect">
            <a:avLst/>
          </a:prstGeom>
        </p:spPr>
        <p:txBody>
          <a:bodyPr/>
          <a:lstStyle/>
          <a:p>
            <a:r>
              <a:rPr lang="ru-RU" dirty="0">
                <a:solidFill>
                  <a:prstClr val="black">
                    <a:tint val="75000"/>
                  </a:prstClr>
                </a:solidFill>
              </a:rPr>
              <a:t>Министерство науки и высшего образования Российской Федерации 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577263" y="4767265"/>
            <a:ext cx="315516" cy="234554"/>
          </a:xfrm>
          <a:prstGeom prst="rect">
            <a:avLst/>
          </a:prstGeom>
        </p:spPr>
        <p:txBody>
          <a:bodyPr/>
          <a:lstStyle/>
          <a:p>
            <a:fld id="{0A47BF3B-361D-4191-8ECA-260AA860978A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Заголовок 3">
            <a:extLst>
              <a:ext uri="{FF2B5EF4-FFF2-40B4-BE49-F238E27FC236}">
                <a16:creationId xmlns:a16="http://schemas.microsoft.com/office/drawing/2014/main" id="{5BAE2CE5-E23D-483C-AE24-5BAAD7818C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10" name="Текст 9">
            <a:extLst>
              <a:ext uri="{FF2B5EF4-FFF2-40B4-BE49-F238E27FC236}">
                <a16:creationId xmlns:a16="http://schemas.microsoft.com/office/drawing/2014/main" id="{23CA1D5B-D3FC-4C39-9923-D06BF752C4E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51229" y="4767271"/>
            <a:ext cx="4679593" cy="234553"/>
          </a:xfrm>
        </p:spPr>
        <p:txBody>
          <a:bodyPr anchor="ctr" anchorCtr="0">
            <a:noAutofit/>
          </a:bodyPr>
          <a:lstStyle>
            <a:lvl1pPr marL="0" indent="0">
              <a:buNone/>
              <a:defRPr sz="800">
                <a:solidFill>
                  <a:schemeClr val="accent4"/>
                </a:solidFill>
              </a:defRPr>
            </a:lvl1pPr>
            <a:lvl2pPr marL="342839" indent="0">
              <a:buNone/>
              <a:defRPr sz="800"/>
            </a:lvl2pPr>
            <a:lvl3pPr marL="685681" indent="0">
              <a:buNone/>
              <a:defRPr sz="800"/>
            </a:lvl3pPr>
            <a:lvl4pPr marL="1028522" indent="0">
              <a:buNone/>
              <a:defRPr sz="800"/>
            </a:lvl4pPr>
            <a:lvl5pPr marL="1371362" indent="0">
              <a:buNone/>
              <a:defRPr sz="800"/>
            </a:lvl5pPr>
          </a:lstStyle>
          <a:p>
            <a:pPr lvl="0"/>
            <a:r>
              <a:rPr lang="ru-RU" dirty="0"/>
              <a:t>Источник: </a:t>
            </a:r>
          </a:p>
        </p:txBody>
      </p:sp>
    </p:spTree>
    <p:extLst>
      <p:ext uri="{BB962C8B-B14F-4D97-AF65-F5344CB8AC3E}">
        <p14:creationId xmlns:p14="http://schemas.microsoft.com/office/powerpoint/2010/main" val="599330986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5019676" y="4767265"/>
            <a:ext cx="3557588" cy="234554"/>
          </a:xfrm>
          <a:prstGeom prst="rect">
            <a:avLst/>
          </a:prstGeom>
        </p:spPr>
        <p:txBody>
          <a:bodyPr/>
          <a:lstStyle/>
          <a:p>
            <a:r>
              <a:rPr lang="ru-RU" dirty="0">
                <a:solidFill>
                  <a:prstClr val="black">
                    <a:tint val="75000"/>
                  </a:prstClr>
                </a:solidFill>
              </a:rPr>
              <a:t>Министерство науки и высшего образования Российской Федерации 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8577263" y="4767265"/>
            <a:ext cx="315516" cy="234554"/>
          </a:xfrm>
          <a:prstGeom prst="rect">
            <a:avLst/>
          </a:prstGeom>
        </p:spPr>
        <p:txBody>
          <a:bodyPr/>
          <a:lstStyle/>
          <a:p>
            <a:fld id="{0A47BF3B-361D-4191-8ECA-260AA860978A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Заголовок 5">
            <a:extLst>
              <a:ext uri="{FF2B5EF4-FFF2-40B4-BE49-F238E27FC236}">
                <a16:creationId xmlns:a16="http://schemas.microsoft.com/office/drawing/2014/main" id="{AD60BA48-FDAE-4A9B-9A32-6F4D462CB5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Образец 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4244388677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5019676" y="4767265"/>
            <a:ext cx="3557588" cy="234554"/>
          </a:xfrm>
          <a:prstGeom prst="rect">
            <a:avLst/>
          </a:prstGeom>
        </p:spPr>
        <p:txBody>
          <a:bodyPr/>
          <a:lstStyle/>
          <a:p>
            <a:r>
              <a:rPr lang="ru-RU" dirty="0">
                <a:solidFill>
                  <a:prstClr val="black">
                    <a:tint val="75000"/>
                  </a:prstClr>
                </a:solidFill>
              </a:rPr>
              <a:t>Министерство науки и высшего образования Российской Федерации 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8577263" y="4767265"/>
            <a:ext cx="315516" cy="234554"/>
          </a:xfrm>
          <a:prstGeom prst="rect">
            <a:avLst/>
          </a:prstGeom>
        </p:spPr>
        <p:txBody>
          <a:bodyPr/>
          <a:lstStyle/>
          <a:p>
            <a:fld id="{0A47BF3B-361D-4191-8ECA-260AA860978A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Заголовок 5">
            <a:extLst>
              <a:ext uri="{FF2B5EF4-FFF2-40B4-BE49-F238E27FC236}">
                <a16:creationId xmlns:a16="http://schemas.microsoft.com/office/drawing/2014/main" id="{AD60BA48-FDAE-4A9B-9A32-6F4D462CB5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7" name="Овал 6">
            <a:extLst>
              <a:ext uri="{FF2B5EF4-FFF2-40B4-BE49-F238E27FC236}">
                <a16:creationId xmlns:a16="http://schemas.microsoft.com/office/drawing/2014/main" id="{AF530E80-EF06-4F7C-8CBE-A824AFDF445E}"/>
              </a:ext>
            </a:extLst>
          </p:cNvPr>
          <p:cNvSpPr/>
          <p:nvPr userDrawn="1"/>
        </p:nvSpPr>
        <p:spPr>
          <a:xfrm>
            <a:off x="1261602" y="1714434"/>
            <a:ext cx="685732" cy="685732"/>
          </a:xfrm>
          <a:prstGeom prst="ellipse">
            <a:avLst/>
          </a:prstGeom>
          <a:solidFill>
            <a:schemeClr val="accent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70" tIns="34289" rIns="68570" bIns="34289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685681"/>
            <a:r>
              <a:rPr lang="ru-RU" sz="3000" b="1" dirty="0">
                <a:solidFill>
                  <a:prstClr val="white"/>
                </a:solidFill>
              </a:rPr>
              <a:t>1</a:t>
            </a:r>
          </a:p>
        </p:txBody>
      </p:sp>
      <p:sp>
        <p:nvSpPr>
          <p:cNvPr id="8" name="Овал 7">
            <a:extLst>
              <a:ext uri="{FF2B5EF4-FFF2-40B4-BE49-F238E27FC236}">
                <a16:creationId xmlns:a16="http://schemas.microsoft.com/office/drawing/2014/main" id="{1AB8CCA8-6EF7-4CB2-B981-A16EAE4624F9}"/>
              </a:ext>
            </a:extLst>
          </p:cNvPr>
          <p:cNvSpPr/>
          <p:nvPr userDrawn="1"/>
        </p:nvSpPr>
        <p:spPr>
          <a:xfrm>
            <a:off x="4236900" y="1714434"/>
            <a:ext cx="685732" cy="685732"/>
          </a:xfrm>
          <a:prstGeom prst="ellipse">
            <a:avLst/>
          </a:prstGeom>
          <a:solidFill>
            <a:schemeClr val="accent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70" tIns="34289" rIns="68570" bIns="34289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685681"/>
            <a:r>
              <a:rPr lang="ru-RU" sz="3000" b="1" dirty="0">
                <a:solidFill>
                  <a:prstClr val="white"/>
                </a:solidFill>
              </a:rPr>
              <a:t>2</a:t>
            </a:r>
          </a:p>
        </p:txBody>
      </p:sp>
      <p:sp>
        <p:nvSpPr>
          <p:cNvPr id="12" name="Овал 11">
            <a:extLst>
              <a:ext uri="{FF2B5EF4-FFF2-40B4-BE49-F238E27FC236}">
                <a16:creationId xmlns:a16="http://schemas.microsoft.com/office/drawing/2014/main" id="{814460A4-6F7D-4773-A087-DD24372FC061}"/>
              </a:ext>
            </a:extLst>
          </p:cNvPr>
          <p:cNvSpPr/>
          <p:nvPr userDrawn="1"/>
        </p:nvSpPr>
        <p:spPr>
          <a:xfrm>
            <a:off x="7199745" y="1714434"/>
            <a:ext cx="685732" cy="685732"/>
          </a:xfrm>
          <a:prstGeom prst="ellipse">
            <a:avLst/>
          </a:prstGeom>
          <a:solidFill>
            <a:schemeClr val="accent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70" tIns="34289" rIns="68570" bIns="34289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685681"/>
            <a:r>
              <a:rPr lang="ru-RU" sz="3000" b="1" dirty="0">
                <a:solidFill>
                  <a:prstClr val="white"/>
                </a:solidFill>
              </a:rPr>
              <a:t>3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C395A05C-7E1F-4C9F-9FA9-B671B52EB3F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251224" y="2676617"/>
            <a:ext cx="2700338" cy="1973964"/>
          </a:xfrm>
          <a:noFill/>
          <a:ln>
            <a:noFill/>
          </a:ln>
        </p:spPr>
        <p:style>
          <a:lnRef idx="1">
            <a:schemeClr val="accent3">
              <a:alpha val="90000"/>
              <a:hueOff val="0"/>
              <a:satOff val="0"/>
              <a:lumOff val="0"/>
              <a:alphaOff val="0"/>
            </a:schemeClr>
          </a:lnRef>
          <a:fillRef idx="2">
            <a:schemeClr val="accent3">
              <a:alpha val="90000"/>
              <a:hueOff val="0"/>
              <a:satOff val="0"/>
              <a:lumOff val="0"/>
              <a:alphaOff val="0"/>
            </a:schemeClr>
          </a:fillRef>
          <a:effectRef idx="1">
            <a:schemeClr val="accent3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/>
          </a:fontRef>
        </p:style>
        <p:txBody>
          <a:bodyPr spcFirstLastPara="0" vert="horz" wrap="square" lIns="53993" tIns="48761" rIns="53993" bIns="48761" numCol="1" spcCol="953" anchor="t" anchorCtr="0">
            <a:noAutofit/>
          </a:bodyPr>
          <a:lstStyle>
            <a:lvl1pPr marL="0" indent="0" algn="ctr">
              <a:buNone/>
              <a:defRPr lang="ru-RU" sz="1500" dirty="0">
                <a:ea typeface="+mn-ea"/>
                <a:cs typeface="Times New Roman" panose="02020603050405020304" pitchFamily="18" charset="0"/>
              </a:defRPr>
            </a:lvl1pPr>
          </a:lstStyle>
          <a:p>
            <a:pPr marL="0" lvl="0" algn="ctr" defTabSz="533309">
              <a:spcBef>
                <a:spcPct val="0"/>
              </a:spcBef>
              <a:spcAft>
                <a:spcPct val="35000"/>
              </a:spcAft>
            </a:pPr>
            <a:r>
              <a:rPr lang="ru-RU" dirty="0"/>
              <a:t>Образец текста</a:t>
            </a:r>
          </a:p>
        </p:txBody>
      </p:sp>
      <p:sp>
        <p:nvSpPr>
          <p:cNvPr id="13" name="Текст 2">
            <a:extLst>
              <a:ext uri="{FF2B5EF4-FFF2-40B4-BE49-F238E27FC236}">
                <a16:creationId xmlns:a16="http://schemas.microsoft.com/office/drawing/2014/main" id="{174AD442-3686-4D4D-8F12-9751E195F26E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3218923" y="2676617"/>
            <a:ext cx="2700338" cy="1973964"/>
          </a:xfrm>
          <a:noFill/>
          <a:ln>
            <a:noFill/>
          </a:ln>
        </p:spPr>
        <p:style>
          <a:lnRef idx="1">
            <a:schemeClr val="accent3">
              <a:alpha val="90000"/>
              <a:hueOff val="0"/>
              <a:satOff val="0"/>
              <a:lumOff val="0"/>
              <a:alphaOff val="0"/>
            </a:schemeClr>
          </a:lnRef>
          <a:fillRef idx="2">
            <a:schemeClr val="accent3">
              <a:alpha val="90000"/>
              <a:hueOff val="0"/>
              <a:satOff val="0"/>
              <a:lumOff val="0"/>
              <a:alphaOff val="0"/>
            </a:schemeClr>
          </a:fillRef>
          <a:effectRef idx="1">
            <a:schemeClr val="accent3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/>
          </a:fontRef>
        </p:style>
        <p:txBody>
          <a:bodyPr spcFirstLastPara="0" vert="horz" wrap="square" lIns="53993" tIns="48761" rIns="53993" bIns="48761" numCol="1" spcCol="953" anchor="t" anchorCtr="0">
            <a:noAutofit/>
          </a:bodyPr>
          <a:lstStyle>
            <a:lvl1pPr marL="0" indent="0" algn="ctr">
              <a:buNone/>
              <a:defRPr lang="ru-RU" sz="1500" dirty="0">
                <a:ea typeface="+mn-ea"/>
                <a:cs typeface="Times New Roman" panose="02020603050405020304" pitchFamily="18" charset="0"/>
              </a:defRPr>
            </a:lvl1pPr>
          </a:lstStyle>
          <a:p>
            <a:pPr marL="0" lvl="0" algn="ctr" defTabSz="533309">
              <a:spcBef>
                <a:spcPct val="0"/>
              </a:spcBef>
              <a:spcAft>
                <a:spcPct val="35000"/>
              </a:spcAft>
            </a:pPr>
            <a:r>
              <a:rPr lang="ru-RU" dirty="0"/>
              <a:t>Образец текста</a:t>
            </a:r>
          </a:p>
        </p:txBody>
      </p:sp>
      <p:sp>
        <p:nvSpPr>
          <p:cNvPr id="14" name="Текст 2">
            <a:extLst>
              <a:ext uri="{FF2B5EF4-FFF2-40B4-BE49-F238E27FC236}">
                <a16:creationId xmlns:a16="http://schemas.microsoft.com/office/drawing/2014/main" id="{DCE5248F-4B40-47A3-92AD-A5D482519BD0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192442" y="2676617"/>
            <a:ext cx="2700338" cy="1973964"/>
          </a:xfrm>
          <a:noFill/>
          <a:ln>
            <a:noFill/>
          </a:ln>
        </p:spPr>
        <p:style>
          <a:lnRef idx="1">
            <a:schemeClr val="accent3">
              <a:alpha val="90000"/>
              <a:hueOff val="0"/>
              <a:satOff val="0"/>
              <a:lumOff val="0"/>
              <a:alphaOff val="0"/>
            </a:schemeClr>
          </a:lnRef>
          <a:fillRef idx="2">
            <a:schemeClr val="accent3">
              <a:alpha val="90000"/>
              <a:hueOff val="0"/>
              <a:satOff val="0"/>
              <a:lumOff val="0"/>
              <a:alphaOff val="0"/>
            </a:schemeClr>
          </a:fillRef>
          <a:effectRef idx="1">
            <a:schemeClr val="accent3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/>
          </a:fontRef>
        </p:style>
        <p:txBody>
          <a:bodyPr spcFirstLastPara="0" vert="horz" wrap="square" lIns="53993" tIns="48761" rIns="53993" bIns="48761" numCol="1" spcCol="953" anchor="t" anchorCtr="0">
            <a:noAutofit/>
          </a:bodyPr>
          <a:lstStyle>
            <a:lvl1pPr marL="0" indent="0" algn="ctr">
              <a:buNone/>
              <a:defRPr lang="ru-RU" sz="1500" dirty="0">
                <a:ea typeface="+mn-ea"/>
                <a:cs typeface="Times New Roman" panose="02020603050405020304" pitchFamily="18" charset="0"/>
              </a:defRPr>
            </a:lvl1pPr>
          </a:lstStyle>
          <a:p>
            <a:pPr marL="0" lvl="0" algn="ctr" defTabSz="533309">
              <a:spcBef>
                <a:spcPct val="0"/>
              </a:spcBef>
              <a:spcAft>
                <a:spcPct val="35000"/>
              </a:spcAft>
            </a:pPr>
            <a:r>
              <a:rPr lang="ru-RU" dirty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233089795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</p15:sldGuideLst>
    </p:ext>
  </p:extLst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230" y="951310"/>
            <a:ext cx="8639999" cy="3699272"/>
          </a:xfrm>
          <a:prstGeom prst="rect">
            <a:avLst/>
          </a:prstGeom>
        </p:spPr>
        <p:txBody>
          <a:bodyPr>
            <a:noAutofit/>
          </a:bodyPr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5000626" y="4767265"/>
            <a:ext cx="3576638" cy="234554"/>
          </a:xfrm>
          <a:prstGeom prst="rect">
            <a:avLst/>
          </a:prstGeom>
        </p:spPr>
        <p:txBody>
          <a:bodyPr/>
          <a:lstStyle/>
          <a:p>
            <a:r>
              <a:rPr lang="ru-RU" dirty="0">
                <a:solidFill>
                  <a:prstClr val="black">
                    <a:tint val="75000"/>
                  </a:prstClr>
                </a:solidFill>
              </a:rPr>
              <a:t>Министерство науки и высшего образования Российской Федерации 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577263" y="4767265"/>
            <a:ext cx="315516" cy="234554"/>
          </a:xfrm>
          <a:prstGeom prst="rect">
            <a:avLst/>
          </a:prstGeom>
        </p:spPr>
        <p:txBody>
          <a:bodyPr/>
          <a:lstStyle/>
          <a:p>
            <a:fld id="{0A47BF3B-361D-4191-8ECA-260AA860978A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Заголовок 3">
            <a:extLst>
              <a:ext uri="{FF2B5EF4-FFF2-40B4-BE49-F238E27FC236}">
                <a16:creationId xmlns:a16="http://schemas.microsoft.com/office/drawing/2014/main" id="{5BAE2CE5-E23D-483C-AE24-5BAAD7818C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10" name="Текст 9">
            <a:extLst>
              <a:ext uri="{FF2B5EF4-FFF2-40B4-BE49-F238E27FC236}">
                <a16:creationId xmlns:a16="http://schemas.microsoft.com/office/drawing/2014/main" id="{23CA1D5B-D3FC-4C39-9923-D06BF752C4E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51229" y="4767271"/>
            <a:ext cx="4679593" cy="234553"/>
          </a:xfrm>
        </p:spPr>
        <p:txBody>
          <a:bodyPr anchor="ctr" anchorCtr="0">
            <a:noAutofit/>
          </a:bodyPr>
          <a:lstStyle>
            <a:lvl1pPr marL="0" indent="0">
              <a:buNone/>
              <a:defRPr sz="800">
                <a:solidFill>
                  <a:schemeClr val="accent4"/>
                </a:solidFill>
              </a:defRPr>
            </a:lvl1pPr>
            <a:lvl2pPr marL="342839" indent="0">
              <a:buNone/>
              <a:defRPr sz="800"/>
            </a:lvl2pPr>
            <a:lvl3pPr marL="685681" indent="0">
              <a:buNone/>
              <a:defRPr sz="800"/>
            </a:lvl3pPr>
            <a:lvl4pPr marL="1028522" indent="0">
              <a:buNone/>
              <a:defRPr sz="800"/>
            </a:lvl4pPr>
            <a:lvl5pPr marL="1371362" indent="0">
              <a:buNone/>
              <a:defRPr sz="800"/>
            </a:lvl5pPr>
          </a:lstStyle>
          <a:p>
            <a:pPr lvl="0"/>
            <a:r>
              <a:rPr lang="ru-RU" dirty="0"/>
              <a:t>Источник: </a:t>
            </a:r>
          </a:p>
        </p:txBody>
      </p:sp>
    </p:spTree>
    <p:extLst>
      <p:ext uri="{BB962C8B-B14F-4D97-AF65-F5344CB8AC3E}">
        <p14:creationId xmlns:p14="http://schemas.microsoft.com/office/powerpoint/2010/main" val="1524662509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4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224" y="951310"/>
            <a:ext cx="4270772" cy="3699272"/>
          </a:xfrm>
          <a:prstGeom prst="rect">
            <a:avLst/>
          </a:prstGeom>
        </p:spPr>
        <p:txBody>
          <a:bodyPr>
            <a:noAutofit/>
          </a:bodyPr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5000626" y="4767265"/>
            <a:ext cx="3576638" cy="234554"/>
          </a:xfrm>
          <a:prstGeom prst="rect">
            <a:avLst/>
          </a:prstGeom>
        </p:spPr>
        <p:txBody>
          <a:bodyPr/>
          <a:lstStyle/>
          <a:p>
            <a:r>
              <a:rPr lang="ru-RU" dirty="0">
                <a:solidFill>
                  <a:prstClr val="black">
                    <a:tint val="75000"/>
                  </a:prstClr>
                </a:solidFill>
              </a:rPr>
              <a:t>Министерство науки и высшего образования Российской Федерации 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577263" y="4767265"/>
            <a:ext cx="315516" cy="234554"/>
          </a:xfrm>
          <a:prstGeom prst="rect">
            <a:avLst/>
          </a:prstGeom>
        </p:spPr>
        <p:txBody>
          <a:bodyPr/>
          <a:lstStyle/>
          <a:p>
            <a:fld id="{0A47BF3B-361D-4191-8ECA-260AA860978A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Заголовок 3">
            <a:extLst>
              <a:ext uri="{FF2B5EF4-FFF2-40B4-BE49-F238E27FC236}">
                <a16:creationId xmlns:a16="http://schemas.microsoft.com/office/drawing/2014/main" id="{5BAE2CE5-E23D-483C-AE24-5BAAD7818C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7" name="Объект 2">
            <a:extLst>
              <a:ext uri="{FF2B5EF4-FFF2-40B4-BE49-F238E27FC236}">
                <a16:creationId xmlns:a16="http://schemas.microsoft.com/office/drawing/2014/main" id="{F0F83F95-0F59-4A48-9A93-B0D5E969E006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4622008" y="951310"/>
            <a:ext cx="4270772" cy="3699272"/>
          </a:xfrm>
          <a:prstGeom prst="rect">
            <a:avLst/>
          </a:prstGeom>
        </p:spPr>
        <p:txBody>
          <a:bodyPr>
            <a:noAutofit/>
          </a:bodyPr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77147762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840">
          <p15:clr>
            <a:srgbClr val="FBAE40"/>
          </p15:clr>
        </p15:guide>
      </p15:sldGuideLst>
    </p:ext>
  </p:extLst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224" y="951310"/>
            <a:ext cx="4270772" cy="3699272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spcBef>
                <a:spcPts val="750"/>
              </a:spcBef>
              <a:spcAft>
                <a:spcPts val="450"/>
              </a:spcAft>
              <a:buNone/>
              <a:defRPr sz="1400" b="1"/>
            </a:lvl1pPr>
            <a:lvl2pPr marL="0" indent="0">
              <a:spcBef>
                <a:spcPts val="750"/>
              </a:spcBef>
              <a:spcAft>
                <a:spcPts val="225"/>
              </a:spcAft>
              <a:buNone/>
              <a:defRPr sz="1100">
                <a:solidFill>
                  <a:schemeClr val="accent4"/>
                </a:solidFill>
              </a:defRPr>
            </a:lvl2pPr>
            <a:lvl3pPr marL="0" indent="0">
              <a:spcBef>
                <a:spcPts val="750"/>
              </a:spcBef>
              <a:spcAft>
                <a:spcPts val="225"/>
              </a:spcAft>
              <a:buNone/>
              <a:defRPr sz="1100">
                <a:solidFill>
                  <a:schemeClr val="accent4"/>
                </a:solidFill>
              </a:defRPr>
            </a:lvl3pPr>
            <a:lvl4pPr marL="0" indent="0">
              <a:spcBef>
                <a:spcPts val="750"/>
              </a:spcBef>
              <a:spcAft>
                <a:spcPts val="225"/>
              </a:spcAft>
              <a:buNone/>
              <a:defRPr sz="1100">
                <a:solidFill>
                  <a:schemeClr val="accent4"/>
                </a:solidFill>
              </a:defRPr>
            </a:lvl4pPr>
            <a:lvl5pPr marL="0" indent="0">
              <a:spcBef>
                <a:spcPts val="750"/>
              </a:spcBef>
              <a:spcAft>
                <a:spcPts val="225"/>
              </a:spcAft>
              <a:buNone/>
              <a:defRPr sz="1100">
                <a:solidFill>
                  <a:schemeClr val="accent4"/>
                </a:solidFill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5000626" y="4767265"/>
            <a:ext cx="3576638" cy="234554"/>
          </a:xfrm>
          <a:prstGeom prst="rect">
            <a:avLst/>
          </a:prstGeom>
        </p:spPr>
        <p:txBody>
          <a:bodyPr/>
          <a:lstStyle/>
          <a:p>
            <a:r>
              <a:rPr lang="ru-RU" dirty="0">
                <a:solidFill>
                  <a:prstClr val="black">
                    <a:tint val="75000"/>
                  </a:prstClr>
                </a:solidFill>
              </a:rPr>
              <a:t>Министерство науки и высшего образования Российской Федерации 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577263" y="4767265"/>
            <a:ext cx="315516" cy="234554"/>
          </a:xfrm>
          <a:prstGeom prst="rect">
            <a:avLst/>
          </a:prstGeom>
        </p:spPr>
        <p:txBody>
          <a:bodyPr/>
          <a:lstStyle/>
          <a:p>
            <a:fld id="{0A47BF3B-361D-4191-8ECA-260AA860978A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Заголовок 3">
            <a:extLst>
              <a:ext uri="{FF2B5EF4-FFF2-40B4-BE49-F238E27FC236}">
                <a16:creationId xmlns:a16="http://schemas.microsoft.com/office/drawing/2014/main" id="{5BAE2CE5-E23D-483C-AE24-5BAAD7818C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7" name="Объект 2">
            <a:extLst>
              <a:ext uri="{FF2B5EF4-FFF2-40B4-BE49-F238E27FC236}">
                <a16:creationId xmlns:a16="http://schemas.microsoft.com/office/drawing/2014/main" id="{F0F83F95-0F59-4A48-9A93-B0D5E969E006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4622008" y="951310"/>
            <a:ext cx="4270772" cy="3699272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spcBef>
                <a:spcPts val="750"/>
              </a:spcBef>
              <a:spcAft>
                <a:spcPts val="450"/>
              </a:spcAft>
              <a:buNone/>
              <a:defRPr sz="1400" b="1"/>
            </a:lvl1pPr>
            <a:lvl2pPr marL="0" indent="0">
              <a:spcBef>
                <a:spcPts val="750"/>
              </a:spcBef>
              <a:spcAft>
                <a:spcPts val="225"/>
              </a:spcAft>
              <a:buNone/>
              <a:defRPr sz="1100">
                <a:solidFill>
                  <a:schemeClr val="accent4"/>
                </a:solidFill>
              </a:defRPr>
            </a:lvl2pPr>
            <a:lvl3pPr marL="0" indent="0">
              <a:spcBef>
                <a:spcPts val="750"/>
              </a:spcBef>
              <a:spcAft>
                <a:spcPts val="225"/>
              </a:spcAft>
              <a:buNone/>
              <a:defRPr sz="1100">
                <a:solidFill>
                  <a:schemeClr val="accent4"/>
                </a:solidFill>
              </a:defRPr>
            </a:lvl3pPr>
            <a:lvl4pPr marL="0" indent="0">
              <a:spcBef>
                <a:spcPts val="750"/>
              </a:spcBef>
              <a:spcAft>
                <a:spcPts val="225"/>
              </a:spcAft>
              <a:buNone/>
              <a:defRPr sz="1100">
                <a:solidFill>
                  <a:schemeClr val="accent4"/>
                </a:solidFill>
              </a:defRPr>
            </a:lvl4pPr>
            <a:lvl5pPr marL="0" indent="0">
              <a:spcBef>
                <a:spcPts val="750"/>
              </a:spcBef>
              <a:spcAft>
                <a:spcPts val="225"/>
              </a:spcAft>
              <a:buNone/>
              <a:defRPr sz="1100">
                <a:solidFill>
                  <a:schemeClr val="accent4"/>
                </a:solidFill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209050667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840" userDrawn="1">
          <p15:clr>
            <a:srgbClr val="FBAE40"/>
          </p15:clr>
        </p15:guide>
      </p15:sldGuideLst>
    </p:ext>
  </p:extLst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225" y="951310"/>
            <a:ext cx="2793981" cy="3699272"/>
          </a:xfrm>
          <a:prstGeom prst="rect">
            <a:avLst/>
          </a:prstGeom>
        </p:spPr>
        <p:txBody>
          <a:bodyPr>
            <a:noAutofit/>
          </a:bodyPr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5000626" y="4767265"/>
            <a:ext cx="3576638" cy="234554"/>
          </a:xfrm>
          <a:prstGeom prst="rect">
            <a:avLst/>
          </a:prstGeom>
        </p:spPr>
        <p:txBody>
          <a:bodyPr/>
          <a:lstStyle/>
          <a:p>
            <a:r>
              <a:rPr lang="ru-RU" dirty="0">
                <a:solidFill>
                  <a:prstClr val="black">
                    <a:tint val="75000"/>
                  </a:prstClr>
                </a:solidFill>
              </a:rPr>
              <a:t>Министерство науки и высшего образования Российской Федерации 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577263" y="4767265"/>
            <a:ext cx="315516" cy="234554"/>
          </a:xfrm>
          <a:prstGeom prst="rect">
            <a:avLst/>
          </a:prstGeom>
        </p:spPr>
        <p:txBody>
          <a:bodyPr/>
          <a:lstStyle/>
          <a:p>
            <a:fld id="{0A47BF3B-361D-4191-8ECA-260AA860978A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Заголовок 3">
            <a:extLst>
              <a:ext uri="{FF2B5EF4-FFF2-40B4-BE49-F238E27FC236}">
                <a16:creationId xmlns:a16="http://schemas.microsoft.com/office/drawing/2014/main" id="{5BAE2CE5-E23D-483C-AE24-5BAAD7818C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8" name="Объект 2">
            <a:extLst>
              <a:ext uri="{FF2B5EF4-FFF2-40B4-BE49-F238E27FC236}">
                <a16:creationId xmlns:a16="http://schemas.microsoft.com/office/drawing/2014/main" id="{ECB9025B-0DB1-49C8-B8E6-ED36B211A0E2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3175010" y="951310"/>
            <a:ext cx="2793981" cy="3699272"/>
          </a:xfrm>
          <a:prstGeom prst="rect">
            <a:avLst/>
          </a:prstGeom>
        </p:spPr>
        <p:txBody>
          <a:bodyPr>
            <a:noAutofit/>
          </a:bodyPr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9" name="Объект 2">
            <a:extLst>
              <a:ext uri="{FF2B5EF4-FFF2-40B4-BE49-F238E27FC236}">
                <a16:creationId xmlns:a16="http://schemas.microsoft.com/office/drawing/2014/main" id="{5B05EBED-17EA-4186-8019-C5346E6FE088}"/>
              </a:ext>
            </a:extLst>
          </p:cNvPr>
          <p:cNvSpPr>
            <a:spLocks noGrp="1"/>
          </p:cNvSpPr>
          <p:nvPr>
            <p:ph idx="14"/>
          </p:nvPr>
        </p:nvSpPr>
        <p:spPr>
          <a:xfrm>
            <a:off x="6098798" y="951310"/>
            <a:ext cx="2793981" cy="3699272"/>
          </a:xfrm>
          <a:prstGeom prst="rect">
            <a:avLst/>
          </a:prstGeom>
        </p:spPr>
        <p:txBody>
          <a:bodyPr>
            <a:noAutofit/>
          </a:bodyPr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344138397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840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3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968" indent="0">
              <a:buNone/>
              <a:defRPr sz="2000" b="1"/>
            </a:lvl2pPr>
            <a:lvl3pPr marL="913955" indent="0">
              <a:buNone/>
              <a:defRPr sz="1800" b="1"/>
            </a:lvl3pPr>
            <a:lvl4pPr marL="1370928" indent="0">
              <a:buNone/>
              <a:defRPr sz="1600" b="1"/>
            </a:lvl4pPr>
            <a:lvl5pPr marL="1827908" indent="0">
              <a:buNone/>
              <a:defRPr sz="1600" b="1"/>
            </a:lvl5pPr>
            <a:lvl6pPr marL="2284876" indent="0">
              <a:buNone/>
              <a:defRPr sz="1600" b="1"/>
            </a:lvl6pPr>
            <a:lvl7pPr marL="2741846" indent="0">
              <a:buNone/>
              <a:defRPr sz="1600" b="1"/>
            </a:lvl7pPr>
            <a:lvl8pPr marL="3198824" indent="0">
              <a:buNone/>
              <a:defRPr sz="1600" b="1"/>
            </a:lvl8pPr>
            <a:lvl9pPr marL="3655799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3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43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968" indent="0">
              <a:buNone/>
              <a:defRPr sz="2000" b="1"/>
            </a:lvl2pPr>
            <a:lvl3pPr marL="913955" indent="0">
              <a:buNone/>
              <a:defRPr sz="1800" b="1"/>
            </a:lvl3pPr>
            <a:lvl4pPr marL="1370928" indent="0">
              <a:buNone/>
              <a:defRPr sz="1600" b="1"/>
            </a:lvl4pPr>
            <a:lvl5pPr marL="1827908" indent="0">
              <a:buNone/>
              <a:defRPr sz="1600" b="1"/>
            </a:lvl5pPr>
            <a:lvl6pPr marL="2284876" indent="0">
              <a:buNone/>
              <a:defRPr sz="1600" b="1"/>
            </a:lvl6pPr>
            <a:lvl7pPr marL="2741846" indent="0">
              <a:buNone/>
              <a:defRPr sz="1600" b="1"/>
            </a:lvl7pPr>
            <a:lvl8pPr marL="3198824" indent="0">
              <a:buNone/>
              <a:defRPr sz="1600" b="1"/>
            </a:lvl8pPr>
            <a:lvl9pPr marL="3655799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43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>
          <a:xfrm>
            <a:off x="-9872" y="10291"/>
            <a:ext cx="837456" cy="182042"/>
          </a:xfrm>
          <a:prstGeom prst="rect">
            <a:avLst/>
          </a:prstGeom>
        </p:spPr>
        <p:txBody>
          <a:bodyPr/>
          <a:lstStyle/>
          <a:p>
            <a:fld id="{8EB27038-3F37-4307-9F36-94311FF1EB8B}" type="datetimeFigureOut">
              <a:rPr lang="ru-RU" smtClean="0"/>
              <a:pPr/>
              <a:t>28.09.2022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1115617" y="-5836"/>
            <a:ext cx="2895600" cy="198169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6980767" y="0"/>
            <a:ext cx="2133600" cy="214296"/>
          </a:xfrm>
          <a:prstGeom prst="rect">
            <a:avLst/>
          </a:prstGeom>
        </p:spPr>
        <p:txBody>
          <a:bodyPr/>
          <a:lstStyle/>
          <a:p>
            <a:fld id="{E5616DE5-CBD9-47C3-9809-5E594B328E2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61667004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5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224" y="951310"/>
            <a:ext cx="2079000" cy="369927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FontTx/>
              <a:buNone/>
              <a:defRPr sz="1800"/>
            </a:lvl1pPr>
            <a:lvl2pPr marL="342839" indent="0">
              <a:buFontTx/>
              <a:buNone/>
              <a:defRPr sz="1500"/>
            </a:lvl2pPr>
            <a:lvl3pPr marL="685681" indent="0">
              <a:buFontTx/>
              <a:buNone/>
              <a:defRPr sz="1400"/>
            </a:lvl3pPr>
            <a:lvl4pPr marL="1028522" indent="0">
              <a:buFontTx/>
              <a:buNone/>
              <a:defRPr sz="1200"/>
            </a:lvl4pPr>
            <a:lvl5pPr marL="1371362" indent="0">
              <a:buFontTx/>
              <a:buNone/>
              <a:defRPr sz="1200"/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5000626" y="4767265"/>
            <a:ext cx="3576638" cy="234554"/>
          </a:xfrm>
          <a:prstGeom prst="rect">
            <a:avLst/>
          </a:prstGeom>
        </p:spPr>
        <p:txBody>
          <a:bodyPr/>
          <a:lstStyle/>
          <a:p>
            <a:r>
              <a:rPr lang="ru-RU" dirty="0">
                <a:solidFill>
                  <a:prstClr val="black">
                    <a:tint val="75000"/>
                  </a:prstClr>
                </a:solidFill>
              </a:rPr>
              <a:t>Министерство науки и высшего образования Российской Федерации 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577263" y="4767265"/>
            <a:ext cx="315516" cy="234554"/>
          </a:xfrm>
          <a:prstGeom prst="rect">
            <a:avLst/>
          </a:prstGeom>
        </p:spPr>
        <p:txBody>
          <a:bodyPr/>
          <a:lstStyle/>
          <a:p>
            <a:fld id="{0A47BF3B-361D-4191-8ECA-260AA860978A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Заголовок 3">
            <a:extLst>
              <a:ext uri="{FF2B5EF4-FFF2-40B4-BE49-F238E27FC236}">
                <a16:creationId xmlns:a16="http://schemas.microsoft.com/office/drawing/2014/main" id="{5BAE2CE5-E23D-483C-AE24-5BAAD7818C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8" name="Объект 2">
            <a:extLst>
              <a:ext uri="{FF2B5EF4-FFF2-40B4-BE49-F238E27FC236}">
                <a16:creationId xmlns:a16="http://schemas.microsoft.com/office/drawing/2014/main" id="{55C36676-B995-44D2-BB28-D306C9CABC80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2438741" y="951310"/>
            <a:ext cx="2079000" cy="369927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FontTx/>
              <a:buNone/>
              <a:defRPr sz="1800"/>
            </a:lvl1pPr>
            <a:lvl2pPr marL="342839" indent="0">
              <a:buFontTx/>
              <a:buNone/>
              <a:defRPr sz="1500"/>
            </a:lvl2pPr>
            <a:lvl3pPr marL="685681" indent="0">
              <a:buFontTx/>
              <a:buNone/>
              <a:defRPr sz="1400"/>
            </a:lvl3pPr>
            <a:lvl4pPr marL="1028522" indent="0">
              <a:buFontTx/>
              <a:buNone/>
              <a:defRPr sz="1200"/>
            </a:lvl4pPr>
            <a:lvl5pPr marL="1371362" indent="0">
              <a:buFontTx/>
              <a:buNone/>
              <a:defRPr sz="1200"/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9" name="Объект 2">
            <a:extLst>
              <a:ext uri="{FF2B5EF4-FFF2-40B4-BE49-F238E27FC236}">
                <a16:creationId xmlns:a16="http://schemas.microsoft.com/office/drawing/2014/main" id="{6220D57B-8B1B-446E-AB86-3899A2AF079F}"/>
              </a:ext>
            </a:extLst>
          </p:cNvPr>
          <p:cNvSpPr>
            <a:spLocks noGrp="1"/>
          </p:cNvSpPr>
          <p:nvPr>
            <p:ph idx="14"/>
          </p:nvPr>
        </p:nvSpPr>
        <p:spPr>
          <a:xfrm>
            <a:off x="4626259" y="951310"/>
            <a:ext cx="2079000" cy="369927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FontTx/>
              <a:buNone/>
              <a:defRPr sz="1800"/>
            </a:lvl1pPr>
            <a:lvl2pPr marL="342839" indent="0">
              <a:buFontTx/>
              <a:buNone/>
              <a:defRPr sz="1500"/>
            </a:lvl2pPr>
            <a:lvl3pPr marL="685681" indent="0">
              <a:buFontTx/>
              <a:buNone/>
              <a:defRPr sz="1400"/>
            </a:lvl3pPr>
            <a:lvl4pPr marL="1028522" indent="0">
              <a:buFontTx/>
              <a:buNone/>
              <a:defRPr sz="1200"/>
            </a:lvl4pPr>
            <a:lvl5pPr marL="1371362" indent="0">
              <a:buFontTx/>
              <a:buNone/>
              <a:defRPr sz="1200"/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10" name="Объект 2">
            <a:extLst>
              <a:ext uri="{FF2B5EF4-FFF2-40B4-BE49-F238E27FC236}">
                <a16:creationId xmlns:a16="http://schemas.microsoft.com/office/drawing/2014/main" id="{E76EC364-AA4D-4A18-831B-4BA2063AD4AE}"/>
              </a:ext>
            </a:extLst>
          </p:cNvPr>
          <p:cNvSpPr>
            <a:spLocks noGrp="1"/>
          </p:cNvSpPr>
          <p:nvPr>
            <p:ph idx="15"/>
          </p:nvPr>
        </p:nvSpPr>
        <p:spPr>
          <a:xfrm>
            <a:off x="6813776" y="951310"/>
            <a:ext cx="2079000" cy="369927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FontTx/>
              <a:buNone/>
              <a:defRPr sz="1800"/>
            </a:lvl1pPr>
            <a:lvl2pPr marL="342839" indent="0">
              <a:buFontTx/>
              <a:buNone/>
              <a:defRPr sz="1500"/>
            </a:lvl2pPr>
            <a:lvl3pPr marL="685681" indent="0">
              <a:buFontTx/>
              <a:buNone/>
              <a:defRPr sz="1400"/>
            </a:lvl3pPr>
            <a:lvl4pPr marL="1028522" indent="0">
              <a:buFontTx/>
              <a:buNone/>
              <a:defRPr sz="1200"/>
            </a:lvl4pPr>
            <a:lvl5pPr marL="1371362" indent="0">
              <a:buFontTx/>
              <a:buNone/>
              <a:defRPr sz="1200"/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107670687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840">
          <p15:clr>
            <a:srgbClr val="FBAE40"/>
          </p15:clr>
        </p15:guide>
      </p15:sldGuideLst>
    </p:ext>
  </p:extLst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6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 hasCustomPrompt="1"/>
          </p:nvPr>
        </p:nvSpPr>
        <p:spPr>
          <a:xfrm>
            <a:off x="251223" y="951317"/>
            <a:ext cx="1647000" cy="3699271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1500"/>
            </a:lvl1pPr>
            <a:lvl2pPr marL="342839" indent="0" algn="l">
              <a:buNone/>
              <a:defRPr sz="1400"/>
            </a:lvl2pPr>
            <a:lvl3pPr marL="685681" indent="0" algn="l">
              <a:buNone/>
              <a:defRPr sz="1200"/>
            </a:lvl3pPr>
            <a:lvl4pPr marL="1028522" indent="0" algn="l">
              <a:buNone/>
              <a:defRPr sz="1100"/>
            </a:lvl4pPr>
            <a:lvl5pPr marL="1371362" indent="0" algn="l">
              <a:buNone/>
              <a:defRPr sz="1100"/>
            </a:lvl5pPr>
          </a:lstStyle>
          <a:p>
            <a:pPr lvl="0"/>
            <a:r>
              <a:rPr lang="ru-RU" dirty="0"/>
              <a:t>Образец текста 20</a:t>
            </a:r>
          </a:p>
          <a:p>
            <a:pPr lvl="1"/>
            <a:r>
              <a:rPr lang="ru-RU" dirty="0"/>
              <a:t>Второй уровень</a:t>
            </a: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5000626" y="4767265"/>
            <a:ext cx="3576638" cy="234554"/>
          </a:xfrm>
          <a:prstGeom prst="rect">
            <a:avLst/>
          </a:prstGeom>
        </p:spPr>
        <p:txBody>
          <a:bodyPr/>
          <a:lstStyle/>
          <a:p>
            <a:r>
              <a:rPr lang="ru-RU" dirty="0">
                <a:solidFill>
                  <a:prstClr val="black">
                    <a:tint val="75000"/>
                  </a:prstClr>
                </a:solidFill>
              </a:rPr>
              <a:t>Министерство науки и высшего образования Российской Федерации 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577263" y="4767265"/>
            <a:ext cx="315516" cy="234554"/>
          </a:xfrm>
          <a:prstGeom prst="rect">
            <a:avLst/>
          </a:prstGeom>
        </p:spPr>
        <p:txBody>
          <a:bodyPr/>
          <a:lstStyle/>
          <a:p>
            <a:fld id="{0A47BF3B-361D-4191-8ECA-260AA860978A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Заголовок 3">
            <a:extLst>
              <a:ext uri="{FF2B5EF4-FFF2-40B4-BE49-F238E27FC236}">
                <a16:creationId xmlns:a16="http://schemas.microsoft.com/office/drawing/2014/main" id="{5BAE2CE5-E23D-483C-AE24-5BAAD7818C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8" name="Объект 2">
            <a:extLst>
              <a:ext uri="{FF2B5EF4-FFF2-40B4-BE49-F238E27FC236}">
                <a16:creationId xmlns:a16="http://schemas.microsoft.com/office/drawing/2014/main" id="{55C36676-B995-44D2-BB28-D306C9CABC80}"/>
              </a:ext>
            </a:extLst>
          </p:cNvPr>
          <p:cNvSpPr>
            <a:spLocks noGrp="1"/>
          </p:cNvSpPr>
          <p:nvPr>
            <p:ph idx="13" hasCustomPrompt="1"/>
          </p:nvPr>
        </p:nvSpPr>
        <p:spPr>
          <a:xfrm>
            <a:off x="1999862" y="951317"/>
            <a:ext cx="1647000" cy="3699271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1500"/>
            </a:lvl1pPr>
            <a:lvl2pPr marL="342839" indent="0" algn="l">
              <a:buNone/>
              <a:defRPr sz="1400"/>
            </a:lvl2pPr>
            <a:lvl3pPr marL="685681" indent="0" algn="l">
              <a:buNone/>
              <a:defRPr sz="1200"/>
            </a:lvl3pPr>
            <a:lvl4pPr marL="1028522" indent="0" algn="l">
              <a:buNone/>
              <a:defRPr sz="1100"/>
            </a:lvl4pPr>
            <a:lvl5pPr marL="1371362" indent="0" algn="l">
              <a:buNone/>
              <a:defRPr sz="1100"/>
            </a:lvl5pPr>
          </a:lstStyle>
          <a:p>
            <a:pPr lvl="0"/>
            <a:r>
              <a:rPr lang="ru-RU" dirty="0"/>
              <a:t>Образец текста 20</a:t>
            </a:r>
          </a:p>
          <a:p>
            <a:pPr lvl="1"/>
            <a:r>
              <a:rPr lang="ru-RU" dirty="0"/>
              <a:t>Второй уровень</a:t>
            </a:r>
          </a:p>
        </p:txBody>
      </p:sp>
      <p:sp>
        <p:nvSpPr>
          <p:cNvPr id="9" name="Объект 2">
            <a:extLst>
              <a:ext uri="{FF2B5EF4-FFF2-40B4-BE49-F238E27FC236}">
                <a16:creationId xmlns:a16="http://schemas.microsoft.com/office/drawing/2014/main" id="{6220D57B-8B1B-446E-AB86-3899A2AF079F}"/>
              </a:ext>
            </a:extLst>
          </p:cNvPr>
          <p:cNvSpPr>
            <a:spLocks noGrp="1"/>
          </p:cNvSpPr>
          <p:nvPr>
            <p:ph idx="14" hasCustomPrompt="1"/>
          </p:nvPr>
        </p:nvSpPr>
        <p:spPr>
          <a:xfrm>
            <a:off x="3748500" y="951317"/>
            <a:ext cx="1647000" cy="3699271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1500"/>
            </a:lvl1pPr>
            <a:lvl2pPr marL="342839" indent="0" algn="l">
              <a:buNone/>
              <a:defRPr sz="1400"/>
            </a:lvl2pPr>
            <a:lvl3pPr marL="685681" indent="0" algn="l">
              <a:buNone/>
              <a:defRPr sz="1200"/>
            </a:lvl3pPr>
            <a:lvl4pPr marL="1028522" indent="0" algn="l">
              <a:buNone/>
              <a:defRPr sz="1100"/>
            </a:lvl4pPr>
            <a:lvl5pPr marL="1371362" indent="0" algn="l">
              <a:buNone/>
              <a:defRPr sz="1100"/>
            </a:lvl5pPr>
          </a:lstStyle>
          <a:p>
            <a:pPr lvl="0"/>
            <a:r>
              <a:rPr lang="ru-RU" dirty="0"/>
              <a:t>Образец текста 20</a:t>
            </a:r>
          </a:p>
          <a:p>
            <a:pPr lvl="1"/>
            <a:r>
              <a:rPr lang="ru-RU" dirty="0"/>
              <a:t>Второй уровень</a:t>
            </a:r>
          </a:p>
        </p:txBody>
      </p:sp>
      <p:sp>
        <p:nvSpPr>
          <p:cNvPr id="10" name="Объект 2">
            <a:extLst>
              <a:ext uri="{FF2B5EF4-FFF2-40B4-BE49-F238E27FC236}">
                <a16:creationId xmlns:a16="http://schemas.microsoft.com/office/drawing/2014/main" id="{E76EC364-AA4D-4A18-831B-4BA2063AD4AE}"/>
              </a:ext>
            </a:extLst>
          </p:cNvPr>
          <p:cNvSpPr>
            <a:spLocks noGrp="1"/>
          </p:cNvSpPr>
          <p:nvPr>
            <p:ph idx="15" hasCustomPrompt="1"/>
          </p:nvPr>
        </p:nvSpPr>
        <p:spPr>
          <a:xfrm>
            <a:off x="5497139" y="951317"/>
            <a:ext cx="1647000" cy="3699271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1500"/>
            </a:lvl1pPr>
            <a:lvl2pPr marL="342839" indent="0" algn="l">
              <a:buNone/>
              <a:defRPr sz="1400"/>
            </a:lvl2pPr>
            <a:lvl3pPr marL="685681" indent="0" algn="l">
              <a:buNone/>
              <a:defRPr sz="1200"/>
            </a:lvl3pPr>
            <a:lvl4pPr marL="1028522" indent="0" algn="l">
              <a:buNone/>
              <a:defRPr sz="1100"/>
            </a:lvl4pPr>
            <a:lvl5pPr marL="1371362" indent="0" algn="l">
              <a:buNone/>
              <a:defRPr sz="1100"/>
            </a:lvl5pPr>
          </a:lstStyle>
          <a:p>
            <a:pPr lvl="0"/>
            <a:r>
              <a:rPr lang="ru-RU" dirty="0"/>
              <a:t>Образец текста 20</a:t>
            </a:r>
          </a:p>
          <a:p>
            <a:pPr lvl="1"/>
            <a:r>
              <a:rPr lang="ru-RU" dirty="0"/>
              <a:t>Второй уровень</a:t>
            </a:r>
          </a:p>
        </p:txBody>
      </p:sp>
      <p:sp>
        <p:nvSpPr>
          <p:cNvPr id="16" name="Объект 2">
            <a:extLst>
              <a:ext uri="{FF2B5EF4-FFF2-40B4-BE49-F238E27FC236}">
                <a16:creationId xmlns:a16="http://schemas.microsoft.com/office/drawing/2014/main" id="{EA772927-8640-491E-8725-B767ECA24FEE}"/>
              </a:ext>
            </a:extLst>
          </p:cNvPr>
          <p:cNvSpPr>
            <a:spLocks noGrp="1"/>
          </p:cNvSpPr>
          <p:nvPr>
            <p:ph idx="16" hasCustomPrompt="1"/>
          </p:nvPr>
        </p:nvSpPr>
        <p:spPr>
          <a:xfrm>
            <a:off x="7245777" y="951317"/>
            <a:ext cx="1647000" cy="3699271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1500"/>
            </a:lvl1pPr>
            <a:lvl2pPr marL="342839" indent="0" algn="l">
              <a:buNone/>
              <a:defRPr sz="1400"/>
            </a:lvl2pPr>
            <a:lvl3pPr marL="685681" indent="0" algn="l">
              <a:buNone/>
              <a:defRPr sz="1200"/>
            </a:lvl3pPr>
            <a:lvl4pPr marL="1028522" indent="0" algn="l">
              <a:buNone/>
              <a:defRPr sz="1100"/>
            </a:lvl4pPr>
            <a:lvl5pPr marL="1371362" indent="0" algn="l">
              <a:buNone/>
              <a:defRPr sz="1100"/>
            </a:lvl5pPr>
          </a:lstStyle>
          <a:p>
            <a:pPr lvl="0"/>
            <a:r>
              <a:rPr lang="ru-RU" dirty="0"/>
              <a:t>Образец текста 20</a:t>
            </a:r>
          </a:p>
          <a:p>
            <a:pPr lvl="1"/>
            <a:r>
              <a:rPr lang="ru-RU" dirty="0"/>
              <a:t>Второй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11430501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840">
          <p15:clr>
            <a:srgbClr val="FBAE40"/>
          </p15:clr>
        </p15:guide>
      </p15:sldGuideLst>
    </p:ext>
  </p:extLst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7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225" y="951310"/>
            <a:ext cx="2160507" cy="369927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5000626" y="4767265"/>
            <a:ext cx="3576638" cy="234554"/>
          </a:xfrm>
          <a:prstGeom prst="rect">
            <a:avLst/>
          </a:prstGeom>
        </p:spPr>
        <p:txBody>
          <a:bodyPr/>
          <a:lstStyle/>
          <a:p>
            <a:r>
              <a:rPr lang="ru-RU" dirty="0">
                <a:solidFill>
                  <a:prstClr val="black">
                    <a:tint val="75000"/>
                  </a:prstClr>
                </a:solidFill>
              </a:rPr>
              <a:t>Министерство науки и высшего образования Российской Федерации 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577263" y="4767265"/>
            <a:ext cx="315516" cy="234554"/>
          </a:xfrm>
          <a:prstGeom prst="rect">
            <a:avLst/>
          </a:prstGeom>
        </p:spPr>
        <p:txBody>
          <a:bodyPr/>
          <a:lstStyle/>
          <a:p>
            <a:fld id="{0A47BF3B-361D-4191-8ECA-260AA860978A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Заголовок 3">
            <a:extLst>
              <a:ext uri="{FF2B5EF4-FFF2-40B4-BE49-F238E27FC236}">
                <a16:creationId xmlns:a16="http://schemas.microsoft.com/office/drawing/2014/main" id="{5BAE2CE5-E23D-483C-AE24-5BAAD7818C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7" name="Объект 2">
            <a:extLst>
              <a:ext uri="{FF2B5EF4-FFF2-40B4-BE49-F238E27FC236}">
                <a16:creationId xmlns:a16="http://schemas.microsoft.com/office/drawing/2014/main" id="{F0F83F95-0F59-4A48-9A93-B0D5E969E006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2491747" y="951310"/>
            <a:ext cx="6401039" cy="369927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161898595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840">
          <p15:clr>
            <a:srgbClr val="FBAE40"/>
          </p15:clr>
        </p15:guide>
      </p15:sldGuideLst>
    </p:ext>
  </p:extLst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8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732272" y="951310"/>
            <a:ext cx="2160507" cy="369927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5000626" y="4767265"/>
            <a:ext cx="3576638" cy="234554"/>
          </a:xfrm>
          <a:prstGeom prst="rect">
            <a:avLst/>
          </a:prstGeom>
        </p:spPr>
        <p:txBody>
          <a:bodyPr/>
          <a:lstStyle/>
          <a:p>
            <a:r>
              <a:rPr lang="ru-RU" dirty="0">
                <a:solidFill>
                  <a:prstClr val="black">
                    <a:tint val="75000"/>
                  </a:prstClr>
                </a:solidFill>
              </a:rPr>
              <a:t>Министерство науки и высшего образования Российской Федерации 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577263" y="4767265"/>
            <a:ext cx="315516" cy="234554"/>
          </a:xfrm>
          <a:prstGeom prst="rect">
            <a:avLst/>
          </a:prstGeom>
        </p:spPr>
        <p:txBody>
          <a:bodyPr/>
          <a:lstStyle/>
          <a:p>
            <a:fld id="{0A47BF3B-361D-4191-8ECA-260AA860978A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Заголовок 3">
            <a:extLst>
              <a:ext uri="{FF2B5EF4-FFF2-40B4-BE49-F238E27FC236}">
                <a16:creationId xmlns:a16="http://schemas.microsoft.com/office/drawing/2014/main" id="{5BAE2CE5-E23D-483C-AE24-5BAAD7818C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7" name="Объект 2">
            <a:extLst>
              <a:ext uri="{FF2B5EF4-FFF2-40B4-BE49-F238E27FC236}">
                <a16:creationId xmlns:a16="http://schemas.microsoft.com/office/drawing/2014/main" id="{F0F83F95-0F59-4A48-9A93-B0D5E969E006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251229" y="951310"/>
            <a:ext cx="6401039" cy="369927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3857650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840">
          <p15:clr>
            <a:srgbClr val="FBAE40"/>
          </p15:clr>
        </p15:guide>
      </p15:sldGuideLst>
    </p:ext>
  </p:extLst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9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D40FDAA8-947B-45AB-B7F3-53A4BB2F7DB4}"/>
              </a:ext>
            </a:extLst>
          </p:cNvPr>
          <p:cNvSpPr/>
          <p:nvPr userDrawn="1"/>
        </p:nvSpPr>
        <p:spPr>
          <a:xfrm>
            <a:off x="0" y="1770022"/>
            <a:ext cx="9144000" cy="299724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0" tIns="34289" rIns="68570" bIns="34289" rtlCol="0" anchor="ctr"/>
          <a:lstStyle/>
          <a:p>
            <a:pPr algn="ctr" defTabSz="685681"/>
            <a:endParaRPr lang="ru-RU" sz="1400" dirty="0">
              <a:solidFill>
                <a:prstClr val="white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230" y="1891145"/>
            <a:ext cx="8639999" cy="2759436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5000626" y="4767265"/>
            <a:ext cx="3576638" cy="234554"/>
          </a:xfrm>
          <a:prstGeom prst="rect">
            <a:avLst/>
          </a:prstGeom>
        </p:spPr>
        <p:txBody>
          <a:bodyPr/>
          <a:lstStyle/>
          <a:p>
            <a:r>
              <a:rPr lang="ru-RU" dirty="0">
                <a:solidFill>
                  <a:prstClr val="black">
                    <a:tint val="75000"/>
                  </a:prstClr>
                </a:solidFill>
              </a:rPr>
              <a:t>Министерство науки и высшего образования Российской Федерации 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577263" y="4767265"/>
            <a:ext cx="315516" cy="234554"/>
          </a:xfrm>
          <a:prstGeom prst="rect">
            <a:avLst/>
          </a:prstGeom>
        </p:spPr>
        <p:txBody>
          <a:bodyPr/>
          <a:lstStyle/>
          <a:p>
            <a:fld id="{0A47BF3B-361D-4191-8ECA-260AA860978A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Заголовок 3">
            <a:extLst>
              <a:ext uri="{FF2B5EF4-FFF2-40B4-BE49-F238E27FC236}">
                <a16:creationId xmlns:a16="http://schemas.microsoft.com/office/drawing/2014/main" id="{5BAE2CE5-E23D-483C-AE24-5BAAD7818C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10" name="Текст 9">
            <a:extLst>
              <a:ext uri="{FF2B5EF4-FFF2-40B4-BE49-F238E27FC236}">
                <a16:creationId xmlns:a16="http://schemas.microsoft.com/office/drawing/2014/main" id="{23CA1D5B-D3FC-4C39-9923-D06BF752C4E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51229" y="4767271"/>
            <a:ext cx="4679593" cy="234553"/>
          </a:xfrm>
        </p:spPr>
        <p:txBody>
          <a:bodyPr anchor="ctr" anchorCtr="0">
            <a:noAutofit/>
          </a:bodyPr>
          <a:lstStyle>
            <a:lvl1pPr marL="0" indent="0">
              <a:buNone/>
              <a:defRPr sz="800">
                <a:solidFill>
                  <a:schemeClr val="accent4"/>
                </a:solidFill>
              </a:defRPr>
            </a:lvl1pPr>
            <a:lvl2pPr marL="342839" indent="0">
              <a:buNone/>
              <a:defRPr sz="800"/>
            </a:lvl2pPr>
            <a:lvl3pPr marL="685681" indent="0">
              <a:buNone/>
              <a:defRPr sz="800"/>
            </a:lvl3pPr>
            <a:lvl4pPr marL="1028522" indent="0">
              <a:buNone/>
              <a:defRPr sz="800"/>
            </a:lvl4pPr>
            <a:lvl5pPr marL="1371362" indent="0">
              <a:buNone/>
              <a:defRPr sz="800"/>
            </a:lvl5pPr>
          </a:lstStyle>
          <a:p>
            <a:pPr lvl="0"/>
            <a:r>
              <a:rPr lang="ru-RU" dirty="0"/>
              <a:t>Источник: </a:t>
            </a:r>
          </a:p>
        </p:txBody>
      </p:sp>
      <p:sp>
        <p:nvSpPr>
          <p:cNvPr id="8" name="Текст 7">
            <a:extLst>
              <a:ext uri="{FF2B5EF4-FFF2-40B4-BE49-F238E27FC236}">
                <a16:creationId xmlns:a16="http://schemas.microsoft.com/office/drawing/2014/main" id="{260B04A1-0754-4982-9D7B-44C55D76EBFD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251222" y="955860"/>
            <a:ext cx="8640366" cy="620315"/>
          </a:xfrm>
        </p:spPr>
        <p:txBody>
          <a:bodyPr>
            <a:normAutofit/>
          </a:bodyPr>
          <a:lstStyle>
            <a:lvl1pPr marL="0" indent="0">
              <a:buNone/>
              <a:defRPr sz="1500"/>
            </a:lvl1pPr>
            <a:lvl2pPr marL="342839" indent="0">
              <a:buNone/>
              <a:defRPr/>
            </a:lvl2pPr>
          </a:lstStyle>
          <a:p>
            <a:pPr lvl="0"/>
            <a:r>
              <a:rPr lang="ru-RU" dirty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1219364308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0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Текст 16">
            <a:extLst>
              <a:ext uri="{FF2B5EF4-FFF2-40B4-BE49-F238E27FC236}">
                <a16:creationId xmlns:a16="http://schemas.microsoft.com/office/drawing/2014/main" id="{ACFC1A99-3098-4A38-A961-C967CFEB0BA8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1126331" y="2972999"/>
            <a:ext cx="3096816" cy="1278731"/>
          </a:xfrm>
          <a:noFill/>
          <a:ln>
            <a:noFill/>
          </a:ln>
        </p:spPr>
        <p:style>
          <a:lnRef idx="1">
            <a:schemeClr val="accent3">
              <a:alpha val="90000"/>
              <a:hueOff val="0"/>
              <a:satOff val="0"/>
              <a:lumOff val="0"/>
              <a:alphaOff val="0"/>
            </a:schemeClr>
          </a:lnRef>
          <a:fillRef idx="2">
            <a:schemeClr val="accent3">
              <a:alpha val="90000"/>
              <a:hueOff val="0"/>
              <a:satOff val="0"/>
              <a:lumOff val="0"/>
              <a:alphaOff val="0"/>
            </a:schemeClr>
          </a:fillRef>
          <a:effectRef idx="1">
            <a:schemeClr val="accent3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/>
          </a:fontRef>
        </p:style>
        <p:txBody>
          <a:bodyPr spcFirstLastPara="0" vert="horz" wrap="square" lIns="85330" tIns="48761" rIns="85330" bIns="48761" numCol="1" spcCol="953" anchor="t" anchorCtr="0">
            <a:noAutofit/>
          </a:bodyPr>
          <a:lstStyle>
            <a:lvl1pPr marL="0" indent="0">
              <a:buNone/>
              <a:defRPr lang="ru-RU" sz="1400" b="0" dirty="0" smtClean="0">
                <a:solidFill>
                  <a:schemeClr val="tx1"/>
                </a:solidFill>
                <a:cs typeface="Times New Roman" panose="02020603050405020304" pitchFamily="18" charset="0"/>
              </a:defRPr>
            </a:lvl1pPr>
            <a:lvl2pPr marL="171422" indent="0">
              <a:buNone/>
              <a:defRPr lang="ru-RU" sz="1400" b="0" dirty="0" smtClean="0"/>
            </a:lvl2pPr>
            <a:lvl3pPr marL="514265" indent="0">
              <a:buNone/>
              <a:defRPr lang="ru-RU" sz="1400" b="0" dirty="0" smtClean="0"/>
            </a:lvl3pPr>
            <a:lvl4pPr marL="857102" indent="0">
              <a:buNone/>
              <a:defRPr lang="ru-RU" b="0" dirty="0" smtClean="0"/>
            </a:lvl4pPr>
            <a:lvl5pPr marL="1199940" indent="0">
              <a:buNone/>
              <a:defRPr lang="ru-RU" b="0" dirty="0"/>
            </a:lvl5pPr>
          </a:lstStyle>
          <a:p>
            <a:pPr marL="0" lvl="0" defTabSz="533309">
              <a:spcBef>
                <a:spcPct val="0"/>
              </a:spcBef>
              <a:spcAft>
                <a:spcPct val="35000"/>
              </a:spcAft>
            </a:pPr>
            <a:r>
              <a:rPr lang="ru-RU" dirty="0"/>
              <a:t>Образец текста</a:t>
            </a:r>
          </a:p>
        </p:txBody>
      </p:sp>
      <p:sp>
        <p:nvSpPr>
          <p:cNvPr id="18" name="Текст 16">
            <a:extLst>
              <a:ext uri="{FF2B5EF4-FFF2-40B4-BE49-F238E27FC236}">
                <a16:creationId xmlns:a16="http://schemas.microsoft.com/office/drawing/2014/main" id="{CA577112-30BE-4726-B870-479CA8C64156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5603570" y="2972998"/>
            <a:ext cx="3096816" cy="1278731"/>
          </a:xfrm>
          <a:noFill/>
          <a:ln>
            <a:noFill/>
          </a:ln>
        </p:spPr>
        <p:style>
          <a:lnRef idx="1">
            <a:schemeClr val="accent3">
              <a:alpha val="90000"/>
              <a:hueOff val="0"/>
              <a:satOff val="0"/>
              <a:lumOff val="0"/>
              <a:alphaOff val="0"/>
            </a:schemeClr>
          </a:lnRef>
          <a:fillRef idx="2">
            <a:schemeClr val="accent3">
              <a:alpha val="90000"/>
              <a:hueOff val="0"/>
              <a:satOff val="0"/>
              <a:lumOff val="0"/>
              <a:alphaOff val="0"/>
            </a:schemeClr>
          </a:fillRef>
          <a:effectRef idx="1">
            <a:schemeClr val="accent3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/>
          </a:fontRef>
        </p:style>
        <p:txBody>
          <a:bodyPr spcFirstLastPara="0" vert="horz" wrap="square" lIns="85330" tIns="48761" rIns="85330" bIns="48761" numCol="1" spcCol="953" anchor="t" anchorCtr="0">
            <a:noAutofit/>
          </a:bodyPr>
          <a:lstStyle>
            <a:lvl1pPr marL="0" indent="0">
              <a:buNone/>
              <a:defRPr lang="ru-RU" sz="1400" b="0" dirty="0" smtClean="0">
                <a:ea typeface="+mn-ea"/>
                <a:cs typeface="Times New Roman" panose="02020603050405020304" pitchFamily="18" charset="0"/>
              </a:defRPr>
            </a:lvl1pPr>
            <a:lvl2pPr marL="171422" indent="0">
              <a:buNone/>
              <a:defRPr lang="ru-RU" sz="1400" b="0" dirty="0" smtClean="0">
                <a:solidFill>
                  <a:schemeClr val="dk1"/>
                </a:solidFill>
                <a:ea typeface="+mn-ea"/>
              </a:defRPr>
            </a:lvl2pPr>
            <a:lvl3pPr marL="514265" indent="0">
              <a:buNone/>
              <a:defRPr lang="ru-RU" sz="1400" b="0" dirty="0" smtClean="0">
                <a:solidFill>
                  <a:schemeClr val="dk1"/>
                </a:solidFill>
                <a:ea typeface="+mn-ea"/>
              </a:defRPr>
            </a:lvl3pPr>
            <a:lvl4pPr marL="857102" indent="0">
              <a:buNone/>
              <a:defRPr lang="ru-RU" b="0" dirty="0" smtClean="0">
                <a:solidFill>
                  <a:schemeClr val="dk1"/>
                </a:solidFill>
                <a:ea typeface="+mn-ea"/>
              </a:defRPr>
            </a:lvl4pPr>
            <a:lvl5pPr marL="1199940" indent="0">
              <a:buNone/>
              <a:defRPr lang="ru-RU" b="0" dirty="0">
                <a:solidFill>
                  <a:schemeClr val="dk1"/>
                </a:solidFill>
                <a:ea typeface="+mn-ea"/>
              </a:defRPr>
            </a:lvl5pPr>
          </a:lstStyle>
          <a:p>
            <a:pPr marL="0" lvl="0" defTabSz="533309">
              <a:spcBef>
                <a:spcPct val="0"/>
              </a:spcBef>
              <a:spcAft>
                <a:spcPct val="35000"/>
              </a:spcAft>
            </a:pPr>
            <a:r>
              <a:rPr lang="ru-RU" dirty="0"/>
              <a:t>Образец текста</a:t>
            </a:r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146D6059-658B-4E3B-AA00-CCF5DD07BF4D}"/>
              </a:ext>
            </a:extLst>
          </p:cNvPr>
          <p:cNvSpPr/>
          <p:nvPr userDrawn="1"/>
        </p:nvSpPr>
        <p:spPr>
          <a:xfrm>
            <a:off x="0" y="1387375"/>
            <a:ext cx="9144000" cy="106052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0" tIns="34289" rIns="68570" bIns="34289" rtlCol="0" anchor="ctr"/>
          <a:lstStyle/>
          <a:p>
            <a:pPr defTabSz="685681"/>
            <a:endParaRPr lang="ru-RU" sz="1400" dirty="0">
              <a:solidFill>
                <a:prstClr val="white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5000626" y="4767265"/>
            <a:ext cx="3576638" cy="234554"/>
          </a:xfrm>
          <a:prstGeom prst="rect">
            <a:avLst/>
          </a:prstGeom>
        </p:spPr>
        <p:txBody>
          <a:bodyPr/>
          <a:lstStyle/>
          <a:p>
            <a:r>
              <a:rPr lang="ru-RU" dirty="0">
                <a:solidFill>
                  <a:prstClr val="black">
                    <a:tint val="75000"/>
                  </a:prstClr>
                </a:solidFill>
              </a:rPr>
              <a:t>Министерство науки и высшего образования Российской Федерации 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577263" y="4767265"/>
            <a:ext cx="315516" cy="234554"/>
          </a:xfrm>
          <a:prstGeom prst="rect">
            <a:avLst/>
          </a:prstGeom>
        </p:spPr>
        <p:txBody>
          <a:bodyPr/>
          <a:lstStyle/>
          <a:p>
            <a:fld id="{0A47BF3B-361D-4191-8ECA-260AA860978A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Заголовок 3">
            <a:extLst>
              <a:ext uri="{FF2B5EF4-FFF2-40B4-BE49-F238E27FC236}">
                <a16:creationId xmlns:a16="http://schemas.microsoft.com/office/drawing/2014/main" id="{5BAE2CE5-E23D-483C-AE24-5BAAD7818C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10" name="Текст 9">
            <a:extLst>
              <a:ext uri="{FF2B5EF4-FFF2-40B4-BE49-F238E27FC236}">
                <a16:creationId xmlns:a16="http://schemas.microsoft.com/office/drawing/2014/main" id="{23CA1D5B-D3FC-4C39-9923-D06BF752C4E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51229" y="4767271"/>
            <a:ext cx="4679593" cy="234553"/>
          </a:xfrm>
        </p:spPr>
        <p:txBody>
          <a:bodyPr anchor="ctr" anchorCtr="0">
            <a:noAutofit/>
          </a:bodyPr>
          <a:lstStyle>
            <a:lvl1pPr marL="0" indent="0">
              <a:buNone/>
              <a:defRPr sz="800">
                <a:solidFill>
                  <a:schemeClr val="accent4"/>
                </a:solidFill>
              </a:defRPr>
            </a:lvl1pPr>
            <a:lvl2pPr marL="342839" indent="0">
              <a:buNone/>
              <a:defRPr sz="800"/>
            </a:lvl2pPr>
            <a:lvl3pPr marL="685681" indent="0">
              <a:buNone/>
              <a:defRPr sz="800"/>
            </a:lvl3pPr>
            <a:lvl4pPr marL="1028522" indent="0">
              <a:buNone/>
              <a:defRPr sz="800"/>
            </a:lvl4pPr>
            <a:lvl5pPr marL="1371362" indent="0">
              <a:buNone/>
              <a:defRPr sz="800"/>
            </a:lvl5pPr>
          </a:lstStyle>
          <a:p>
            <a:pPr lvl="0"/>
            <a:r>
              <a:rPr lang="ru-RU" dirty="0"/>
              <a:t>Источник: </a:t>
            </a:r>
          </a:p>
        </p:txBody>
      </p:sp>
      <p:sp>
        <p:nvSpPr>
          <p:cNvPr id="14" name="Овал 13">
            <a:extLst>
              <a:ext uri="{FF2B5EF4-FFF2-40B4-BE49-F238E27FC236}">
                <a16:creationId xmlns:a16="http://schemas.microsoft.com/office/drawing/2014/main" id="{681A71F7-3BEC-4127-8EB9-E52220600364}"/>
              </a:ext>
            </a:extLst>
          </p:cNvPr>
          <p:cNvSpPr/>
          <p:nvPr userDrawn="1"/>
        </p:nvSpPr>
        <p:spPr>
          <a:xfrm>
            <a:off x="336018" y="2975958"/>
            <a:ext cx="685732" cy="685732"/>
          </a:xfrm>
          <a:prstGeom prst="ellipse">
            <a:avLst/>
          </a:prstGeom>
          <a:solidFill>
            <a:schemeClr val="accent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70" tIns="34289" rIns="68570" bIns="34289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685681"/>
            <a:r>
              <a:rPr lang="ru-RU" sz="3000" b="1" dirty="0">
                <a:solidFill>
                  <a:prstClr val="white"/>
                </a:solidFill>
              </a:rPr>
              <a:t>1</a:t>
            </a:r>
          </a:p>
        </p:txBody>
      </p:sp>
      <p:sp>
        <p:nvSpPr>
          <p:cNvPr id="15" name="Овал 14">
            <a:extLst>
              <a:ext uri="{FF2B5EF4-FFF2-40B4-BE49-F238E27FC236}">
                <a16:creationId xmlns:a16="http://schemas.microsoft.com/office/drawing/2014/main" id="{96B723D3-7CC1-4675-B2C5-1EAA7DD3F617}"/>
              </a:ext>
            </a:extLst>
          </p:cNvPr>
          <p:cNvSpPr/>
          <p:nvPr userDrawn="1"/>
        </p:nvSpPr>
        <p:spPr>
          <a:xfrm>
            <a:off x="4792188" y="2975958"/>
            <a:ext cx="685732" cy="685732"/>
          </a:xfrm>
          <a:prstGeom prst="ellipse">
            <a:avLst/>
          </a:prstGeom>
          <a:solidFill>
            <a:schemeClr val="accent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70" tIns="34289" rIns="68570" bIns="34289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685681"/>
            <a:r>
              <a:rPr lang="ru-RU" sz="3000" b="1" dirty="0">
                <a:solidFill>
                  <a:prstClr val="white"/>
                </a:solidFill>
              </a:rPr>
              <a:t>2</a:t>
            </a:r>
          </a:p>
        </p:txBody>
      </p:sp>
      <p:sp>
        <p:nvSpPr>
          <p:cNvPr id="16" name="Текст 7">
            <a:extLst>
              <a:ext uri="{FF2B5EF4-FFF2-40B4-BE49-F238E27FC236}">
                <a16:creationId xmlns:a16="http://schemas.microsoft.com/office/drawing/2014/main" id="{6D1CAB14-3F5D-4275-B8E1-3098C14C862D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252413" y="1387375"/>
            <a:ext cx="8640366" cy="1060520"/>
          </a:xfrm>
        </p:spPr>
        <p:txBody>
          <a:bodyPr anchor="ctr">
            <a:normAutofit/>
          </a:bodyPr>
          <a:lstStyle>
            <a:lvl1pPr marL="0" indent="0">
              <a:buNone/>
              <a:defRPr sz="2700">
                <a:solidFill>
                  <a:schemeClr val="bg1"/>
                </a:solidFill>
              </a:defRPr>
            </a:lvl1pPr>
            <a:lvl2pPr marL="342839" indent="0">
              <a:buNone/>
              <a:defRPr/>
            </a:lvl2pPr>
          </a:lstStyle>
          <a:p>
            <a:pPr lvl="0"/>
            <a:r>
              <a:rPr lang="ru-RU" dirty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417924958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840" userDrawn="1">
          <p15:clr>
            <a:srgbClr val="FBAE40"/>
          </p15:clr>
        </p15:guide>
        <p15:guide id="2" orient="horz" pos="2500" userDrawn="1">
          <p15:clr>
            <a:srgbClr val="FBAE40"/>
          </p15:clr>
        </p15:guide>
      </p15:sldGuideLst>
    </p:ext>
  </p:extLst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1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225" y="1896581"/>
            <a:ext cx="2793981" cy="2754000"/>
          </a:xfrm>
          <a:prstGeom prst="rect">
            <a:avLst/>
          </a:prstGeom>
        </p:spPr>
        <p:txBody>
          <a:bodyPr vert="horz" lIns="68570" tIns="34289" rIns="68570" bIns="34289" rtlCol="0">
            <a:normAutofit/>
          </a:bodyPr>
          <a:lstStyle>
            <a:lvl1pPr>
              <a:defRPr lang="ru-RU" sz="1500" dirty="0"/>
            </a:lvl1pPr>
            <a:lvl2pPr>
              <a:defRPr lang="ru-RU" sz="1400" dirty="0"/>
            </a:lvl2pPr>
            <a:lvl3pPr>
              <a:defRPr lang="ru-RU" sz="1200" dirty="0"/>
            </a:lvl3pPr>
            <a:lvl4pPr>
              <a:defRPr lang="ru-RU" sz="1100" dirty="0"/>
            </a:lvl4pPr>
            <a:lvl5pPr>
              <a:defRPr lang="ru-RU" sz="1100" dirty="0"/>
            </a:lvl5pPr>
          </a:lstStyle>
          <a:p>
            <a:pPr marL="0" lvl="0" indent="0">
              <a:buNone/>
            </a:pPr>
            <a:r>
              <a:rPr lang="ru-RU" dirty="0"/>
              <a:t>Образец текста</a:t>
            </a:r>
          </a:p>
          <a:p>
            <a:pPr marL="342839" lvl="1" indent="0">
              <a:buNone/>
            </a:pPr>
            <a:r>
              <a:rPr lang="ru-RU" dirty="0"/>
              <a:t>Второй уровень</a:t>
            </a:r>
          </a:p>
          <a:p>
            <a:pPr marL="685681" lvl="2" indent="0">
              <a:buNone/>
            </a:pPr>
            <a:r>
              <a:rPr lang="ru-RU" dirty="0"/>
              <a:t>Третий уровень</a:t>
            </a:r>
          </a:p>
          <a:p>
            <a:pPr marL="1028522" lvl="3" indent="0">
              <a:buNone/>
            </a:pPr>
            <a:r>
              <a:rPr lang="ru-RU" dirty="0"/>
              <a:t>Четвертый уровень</a:t>
            </a:r>
          </a:p>
          <a:p>
            <a:pPr marL="1371362" lvl="4" indent="0">
              <a:buNone/>
            </a:pPr>
            <a:r>
              <a:rPr lang="ru-RU" dirty="0"/>
              <a:t>Пятый уровень</a:t>
            </a: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5000626" y="4767265"/>
            <a:ext cx="3576638" cy="234554"/>
          </a:xfrm>
          <a:prstGeom prst="rect">
            <a:avLst/>
          </a:prstGeom>
        </p:spPr>
        <p:txBody>
          <a:bodyPr/>
          <a:lstStyle/>
          <a:p>
            <a:r>
              <a:rPr lang="ru-RU" dirty="0">
                <a:solidFill>
                  <a:prstClr val="black">
                    <a:tint val="75000"/>
                  </a:prstClr>
                </a:solidFill>
              </a:rPr>
              <a:t>Министерство науки и высшего образования Российской Федерации 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577263" y="4767265"/>
            <a:ext cx="315516" cy="234554"/>
          </a:xfrm>
          <a:prstGeom prst="rect">
            <a:avLst/>
          </a:prstGeom>
        </p:spPr>
        <p:txBody>
          <a:bodyPr/>
          <a:lstStyle/>
          <a:p>
            <a:fld id="{0A47BF3B-361D-4191-8ECA-260AA860978A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Заголовок 3">
            <a:extLst>
              <a:ext uri="{FF2B5EF4-FFF2-40B4-BE49-F238E27FC236}">
                <a16:creationId xmlns:a16="http://schemas.microsoft.com/office/drawing/2014/main" id="{5BAE2CE5-E23D-483C-AE24-5BAAD7818C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8" name="Объект 2">
            <a:extLst>
              <a:ext uri="{FF2B5EF4-FFF2-40B4-BE49-F238E27FC236}">
                <a16:creationId xmlns:a16="http://schemas.microsoft.com/office/drawing/2014/main" id="{ECB9025B-0DB1-49C8-B8E6-ED36B211A0E2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3175010" y="1896581"/>
            <a:ext cx="2793981" cy="2754000"/>
          </a:xfrm>
          <a:prstGeom prst="rect">
            <a:avLst/>
          </a:prstGeom>
        </p:spPr>
        <p:txBody>
          <a:bodyPr vert="horz" lIns="68570" tIns="34289" rIns="68570" bIns="34289" rtlCol="0">
            <a:normAutofit/>
          </a:bodyPr>
          <a:lstStyle>
            <a:lvl1pPr>
              <a:defRPr lang="ru-RU" sz="1500" dirty="0"/>
            </a:lvl1pPr>
            <a:lvl2pPr>
              <a:defRPr lang="ru-RU" sz="1400" dirty="0"/>
            </a:lvl2pPr>
            <a:lvl3pPr>
              <a:defRPr lang="ru-RU" sz="1200" dirty="0"/>
            </a:lvl3pPr>
            <a:lvl4pPr>
              <a:defRPr lang="ru-RU" sz="1100" dirty="0"/>
            </a:lvl4pPr>
            <a:lvl5pPr>
              <a:defRPr lang="ru-RU" sz="1100" dirty="0"/>
            </a:lvl5pPr>
          </a:lstStyle>
          <a:p>
            <a:pPr marL="0" lvl="0" indent="0">
              <a:buNone/>
            </a:pPr>
            <a:r>
              <a:rPr lang="ru-RU" dirty="0"/>
              <a:t>Образец текста</a:t>
            </a:r>
          </a:p>
          <a:p>
            <a:pPr marL="342839" lvl="1" indent="0">
              <a:buNone/>
            </a:pPr>
            <a:r>
              <a:rPr lang="ru-RU" dirty="0"/>
              <a:t>Второй уровень</a:t>
            </a:r>
          </a:p>
          <a:p>
            <a:pPr marL="685681" lvl="2" indent="0">
              <a:buNone/>
            </a:pPr>
            <a:r>
              <a:rPr lang="ru-RU" dirty="0"/>
              <a:t>Третий уровень</a:t>
            </a:r>
          </a:p>
          <a:p>
            <a:pPr marL="1028522" lvl="3" indent="0">
              <a:buNone/>
            </a:pPr>
            <a:r>
              <a:rPr lang="ru-RU" dirty="0"/>
              <a:t>Четвертый уровень</a:t>
            </a:r>
          </a:p>
          <a:p>
            <a:pPr marL="1371362" lvl="4" indent="0">
              <a:buNone/>
            </a:pPr>
            <a:r>
              <a:rPr lang="ru-RU" dirty="0"/>
              <a:t>Пятый уровень</a:t>
            </a:r>
          </a:p>
        </p:txBody>
      </p:sp>
      <p:sp>
        <p:nvSpPr>
          <p:cNvPr id="9" name="Объект 2">
            <a:extLst>
              <a:ext uri="{FF2B5EF4-FFF2-40B4-BE49-F238E27FC236}">
                <a16:creationId xmlns:a16="http://schemas.microsoft.com/office/drawing/2014/main" id="{5B05EBED-17EA-4186-8019-C5346E6FE088}"/>
              </a:ext>
            </a:extLst>
          </p:cNvPr>
          <p:cNvSpPr>
            <a:spLocks noGrp="1"/>
          </p:cNvSpPr>
          <p:nvPr>
            <p:ph idx="14"/>
          </p:nvPr>
        </p:nvSpPr>
        <p:spPr>
          <a:xfrm>
            <a:off x="6098798" y="1896581"/>
            <a:ext cx="2793981" cy="2754000"/>
          </a:xfrm>
          <a:prstGeom prst="rect">
            <a:avLst/>
          </a:prstGeom>
        </p:spPr>
        <p:txBody>
          <a:bodyPr vert="horz" lIns="68570" tIns="34289" rIns="68570" bIns="34289" rtlCol="0">
            <a:normAutofit/>
          </a:bodyPr>
          <a:lstStyle>
            <a:lvl1pPr>
              <a:defRPr lang="ru-RU" sz="1500" dirty="0"/>
            </a:lvl1pPr>
            <a:lvl2pPr>
              <a:defRPr lang="ru-RU" sz="1400" dirty="0"/>
            </a:lvl2pPr>
            <a:lvl3pPr>
              <a:defRPr lang="ru-RU" sz="1200" dirty="0"/>
            </a:lvl3pPr>
            <a:lvl4pPr>
              <a:defRPr lang="ru-RU" sz="1100" dirty="0"/>
            </a:lvl4pPr>
            <a:lvl5pPr>
              <a:defRPr lang="ru-RU" sz="1100" dirty="0"/>
            </a:lvl5pPr>
          </a:lstStyle>
          <a:p>
            <a:pPr marL="0" lvl="0" indent="0">
              <a:buNone/>
            </a:pPr>
            <a:r>
              <a:rPr lang="ru-RU" dirty="0"/>
              <a:t>Образец текста</a:t>
            </a:r>
          </a:p>
          <a:p>
            <a:pPr marL="342839" lvl="1" indent="0">
              <a:buNone/>
            </a:pPr>
            <a:r>
              <a:rPr lang="ru-RU" dirty="0"/>
              <a:t>Второй уровень</a:t>
            </a:r>
          </a:p>
          <a:p>
            <a:pPr marL="685681" lvl="2" indent="0">
              <a:buNone/>
            </a:pPr>
            <a:r>
              <a:rPr lang="ru-RU" dirty="0"/>
              <a:t>Третий уровень</a:t>
            </a:r>
          </a:p>
          <a:p>
            <a:pPr marL="1028522" lvl="3" indent="0">
              <a:buNone/>
            </a:pPr>
            <a:r>
              <a:rPr lang="ru-RU" dirty="0"/>
              <a:t>Четвертый уровень</a:t>
            </a:r>
          </a:p>
          <a:p>
            <a:pPr marL="1371362" lvl="4" indent="0">
              <a:buNone/>
            </a:pPr>
            <a:r>
              <a:rPr lang="ru-RU" dirty="0"/>
              <a:t>Пятый уровень</a:t>
            </a:r>
          </a:p>
        </p:txBody>
      </p:sp>
      <p:sp>
        <p:nvSpPr>
          <p:cNvPr id="10" name="Овал 9">
            <a:extLst>
              <a:ext uri="{FF2B5EF4-FFF2-40B4-BE49-F238E27FC236}">
                <a16:creationId xmlns:a16="http://schemas.microsoft.com/office/drawing/2014/main" id="{275D39C4-8909-41B9-A0A6-EE3706B23CBB}"/>
              </a:ext>
            </a:extLst>
          </p:cNvPr>
          <p:cNvSpPr/>
          <p:nvPr userDrawn="1"/>
        </p:nvSpPr>
        <p:spPr>
          <a:xfrm>
            <a:off x="1305348" y="1056594"/>
            <a:ext cx="685732" cy="685732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70" tIns="34289" rIns="68570" bIns="34289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685681"/>
            <a:r>
              <a:rPr lang="ru-RU" sz="3000" b="1" dirty="0">
                <a:solidFill>
                  <a:prstClr val="white"/>
                </a:solidFill>
              </a:rPr>
              <a:t>1</a:t>
            </a:r>
          </a:p>
        </p:txBody>
      </p:sp>
      <p:sp>
        <p:nvSpPr>
          <p:cNvPr id="11" name="Овал 10">
            <a:extLst>
              <a:ext uri="{FF2B5EF4-FFF2-40B4-BE49-F238E27FC236}">
                <a16:creationId xmlns:a16="http://schemas.microsoft.com/office/drawing/2014/main" id="{EBF38A2E-A49C-4D84-850C-EE0017253DF4}"/>
              </a:ext>
            </a:extLst>
          </p:cNvPr>
          <p:cNvSpPr/>
          <p:nvPr userDrawn="1"/>
        </p:nvSpPr>
        <p:spPr>
          <a:xfrm>
            <a:off x="4229136" y="1056594"/>
            <a:ext cx="685732" cy="685732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70" tIns="34289" rIns="68570" bIns="34289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685681"/>
            <a:r>
              <a:rPr lang="ru-RU" sz="3000" b="1" dirty="0">
                <a:solidFill>
                  <a:prstClr val="white"/>
                </a:solidFill>
              </a:rPr>
              <a:t>2</a:t>
            </a:r>
          </a:p>
        </p:txBody>
      </p:sp>
      <p:sp>
        <p:nvSpPr>
          <p:cNvPr id="12" name="Овал 11">
            <a:extLst>
              <a:ext uri="{FF2B5EF4-FFF2-40B4-BE49-F238E27FC236}">
                <a16:creationId xmlns:a16="http://schemas.microsoft.com/office/drawing/2014/main" id="{39BF847F-A771-4885-97B3-0BC6A1F25E32}"/>
              </a:ext>
            </a:extLst>
          </p:cNvPr>
          <p:cNvSpPr/>
          <p:nvPr userDrawn="1"/>
        </p:nvSpPr>
        <p:spPr>
          <a:xfrm>
            <a:off x="7152921" y="1056594"/>
            <a:ext cx="685732" cy="685732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70" tIns="34289" rIns="68570" bIns="34289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685681"/>
            <a:r>
              <a:rPr lang="ru-RU" sz="3000" b="1" dirty="0">
                <a:solidFill>
                  <a:prstClr val="white"/>
                </a:solidFill>
              </a:rPr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224711399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840">
          <p15:clr>
            <a:srgbClr val="FBAE40"/>
          </p15:clr>
        </p15:guide>
      </p15:sldGuideLst>
    </p:ext>
  </p:extLst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2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225" y="2457458"/>
            <a:ext cx="2793981" cy="2193131"/>
          </a:xfrm>
          <a:prstGeom prst="rect">
            <a:avLst/>
          </a:prstGeom>
        </p:spPr>
        <p:txBody>
          <a:bodyPr vert="horz" lIns="68570" tIns="34289" rIns="68570" bIns="34289" rtlCol="0">
            <a:normAutofit/>
          </a:bodyPr>
          <a:lstStyle>
            <a:lvl1pPr>
              <a:defRPr lang="ru-RU" sz="1200" dirty="0"/>
            </a:lvl1pPr>
            <a:lvl2pPr>
              <a:defRPr lang="ru-RU" sz="1100" dirty="0"/>
            </a:lvl2pPr>
            <a:lvl3pPr>
              <a:defRPr lang="ru-RU" sz="900" dirty="0"/>
            </a:lvl3pPr>
            <a:lvl4pPr>
              <a:defRPr lang="ru-RU" sz="800" dirty="0"/>
            </a:lvl4pPr>
            <a:lvl5pPr>
              <a:defRPr lang="ru-RU" sz="800" dirty="0"/>
            </a:lvl5pPr>
          </a:lstStyle>
          <a:p>
            <a:pPr marL="0" lvl="0" indent="0">
              <a:buNone/>
            </a:pPr>
            <a:r>
              <a:rPr lang="ru-RU" dirty="0"/>
              <a:t>Образец текста</a:t>
            </a:r>
          </a:p>
          <a:p>
            <a:pPr marL="342839" lvl="1" indent="0">
              <a:buNone/>
            </a:pPr>
            <a:r>
              <a:rPr lang="ru-RU" dirty="0"/>
              <a:t>Второй уровень</a:t>
            </a:r>
          </a:p>
          <a:p>
            <a:pPr marL="685681" lvl="2" indent="0">
              <a:buNone/>
            </a:pPr>
            <a:r>
              <a:rPr lang="ru-RU" dirty="0"/>
              <a:t>Третий уровень</a:t>
            </a:r>
          </a:p>
          <a:p>
            <a:pPr marL="1028522" lvl="3" indent="0">
              <a:buNone/>
            </a:pPr>
            <a:r>
              <a:rPr lang="ru-RU" dirty="0"/>
              <a:t>Четвертый уровень</a:t>
            </a:r>
          </a:p>
          <a:p>
            <a:pPr marL="1371362" lvl="4" indent="0">
              <a:buNone/>
            </a:pPr>
            <a:r>
              <a:rPr lang="ru-RU" dirty="0"/>
              <a:t>Пятый уровень</a:t>
            </a: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5000626" y="4767265"/>
            <a:ext cx="3576638" cy="234554"/>
          </a:xfrm>
          <a:prstGeom prst="rect">
            <a:avLst/>
          </a:prstGeom>
        </p:spPr>
        <p:txBody>
          <a:bodyPr/>
          <a:lstStyle/>
          <a:p>
            <a:r>
              <a:rPr lang="ru-RU" dirty="0">
                <a:solidFill>
                  <a:prstClr val="black">
                    <a:tint val="75000"/>
                  </a:prstClr>
                </a:solidFill>
              </a:rPr>
              <a:t>Министерство науки и высшего образования Российской Федерации 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577263" y="4767265"/>
            <a:ext cx="315516" cy="234554"/>
          </a:xfrm>
          <a:prstGeom prst="rect">
            <a:avLst/>
          </a:prstGeom>
        </p:spPr>
        <p:txBody>
          <a:bodyPr/>
          <a:lstStyle/>
          <a:p>
            <a:fld id="{0A47BF3B-361D-4191-8ECA-260AA860978A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Заголовок 3">
            <a:extLst>
              <a:ext uri="{FF2B5EF4-FFF2-40B4-BE49-F238E27FC236}">
                <a16:creationId xmlns:a16="http://schemas.microsoft.com/office/drawing/2014/main" id="{5BAE2CE5-E23D-483C-AE24-5BAAD7818C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8" name="Объект 2">
            <a:extLst>
              <a:ext uri="{FF2B5EF4-FFF2-40B4-BE49-F238E27FC236}">
                <a16:creationId xmlns:a16="http://schemas.microsoft.com/office/drawing/2014/main" id="{ECB9025B-0DB1-49C8-B8E6-ED36B211A0E2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3175010" y="2457458"/>
            <a:ext cx="2793981" cy="2193131"/>
          </a:xfrm>
          <a:prstGeom prst="rect">
            <a:avLst/>
          </a:prstGeom>
        </p:spPr>
        <p:txBody>
          <a:bodyPr vert="horz" lIns="68570" tIns="34289" rIns="68570" bIns="34289" rtlCol="0">
            <a:normAutofit/>
          </a:bodyPr>
          <a:lstStyle>
            <a:lvl1pPr>
              <a:defRPr lang="ru-RU" sz="1200" dirty="0"/>
            </a:lvl1pPr>
            <a:lvl2pPr>
              <a:defRPr lang="ru-RU" sz="1100" dirty="0"/>
            </a:lvl2pPr>
            <a:lvl3pPr>
              <a:defRPr lang="ru-RU" sz="900" dirty="0"/>
            </a:lvl3pPr>
            <a:lvl4pPr>
              <a:defRPr lang="ru-RU" sz="800" dirty="0"/>
            </a:lvl4pPr>
            <a:lvl5pPr>
              <a:defRPr lang="ru-RU" sz="800" dirty="0"/>
            </a:lvl5pPr>
          </a:lstStyle>
          <a:p>
            <a:pPr marL="0" lvl="0" indent="0">
              <a:buNone/>
            </a:pPr>
            <a:r>
              <a:rPr lang="ru-RU" dirty="0"/>
              <a:t>Образец текста</a:t>
            </a:r>
          </a:p>
          <a:p>
            <a:pPr marL="342839" lvl="1" indent="0">
              <a:buNone/>
            </a:pPr>
            <a:r>
              <a:rPr lang="ru-RU" dirty="0"/>
              <a:t>Второй уровень</a:t>
            </a:r>
          </a:p>
          <a:p>
            <a:pPr marL="685681" lvl="2" indent="0">
              <a:buNone/>
            </a:pPr>
            <a:r>
              <a:rPr lang="ru-RU" dirty="0"/>
              <a:t>Третий уровень</a:t>
            </a:r>
          </a:p>
          <a:p>
            <a:pPr marL="1028522" lvl="3" indent="0">
              <a:buNone/>
            </a:pPr>
            <a:r>
              <a:rPr lang="ru-RU" dirty="0"/>
              <a:t>Четвертый уровень</a:t>
            </a:r>
          </a:p>
          <a:p>
            <a:pPr marL="1371362" lvl="4" indent="0">
              <a:buNone/>
            </a:pPr>
            <a:r>
              <a:rPr lang="ru-RU" dirty="0"/>
              <a:t>Пятый уровень</a:t>
            </a:r>
          </a:p>
        </p:txBody>
      </p:sp>
      <p:sp>
        <p:nvSpPr>
          <p:cNvPr id="9" name="Объект 2">
            <a:extLst>
              <a:ext uri="{FF2B5EF4-FFF2-40B4-BE49-F238E27FC236}">
                <a16:creationId xmlns:a16="http://schemas.microsoft.com/office/drawing/2014/main" id="{5B05EBED-17EA-4186-8019-C5346E6FE088}"/>
              </a:ext>
            </a:extLst>
          </p:cNvPr>
          <p:cNvSpPr>
            <a:spLocks noGrp="1"/>
          </p:cNvSpPr>
          <p:nvPr>
            <p:ph idx="14"/>
          </p:nvPr>
        </p:nvSpPr>
        <p:spPr>
          <a:xfrm>
            <a:off x="6098798" y="2457458"/>
            <a:ext cx="2793981" cy="2193131"/>
          </a:xfrm>
          <a:prstGeom prst="rect">
            <a:avLst/>
          </a:prstGeom>
        </p:spPr>
        <p:txBody>
          <a:bodyPr vert="horz" lIns="68570" tIns="34289" rIns="68570" bIns="34289" rtlCol="0">
            <a:normAutofit/>
          </a:bodyPr>
          <a:lstStyle>
            <a:lvl1pPr>
              <a:defRPr lang="ru-RU" sz="1200" dirty="0"/>
            </a:lvl1pPr>
            <a:lvl2pPr>
              <a:defRPr lang="ru-RU" sz="1100" dirty="0"/>
            </a:lvl2pPr>
            <a:lvl3pPr>
              <a:defRPr lang="ru-RU" sz="900" dirty="0"/>
            </a:lvl3pPr>
            <a:lvl4pPr>
              <a:defRPr lang="ru-RU" sz="800" dirty="0"/>
            </a:lvl4pPr>
            <a:lvl5pPr>
              <a:defRPr lang="ru-RU" sz="800" dirty="0"/>
            </a:lvl5pPr>
          </a:lstStyle>
          <a:p>
            <a:pPr marL="0" lvl="0" indent="0">
              <a:buNone/>
            </a:pPr>
            <a:r>
              <a:rPr lang="ru-RU" dirty="0"/>
              <a:t>Образец текста</a:t>
            </a:r>
          </a:p>
          <a:p>
            <a:pPr marL="342839" lvl="1" indent="0">
              <a:buNone/>
            </a:pPr>
            <a:r>
              <a:rPr lang="ru-RU" dirty="0"/>
              <a:t>Второй уровень</a:t>
            </a:r>
          </a:p>
          <a:p>
            <a:pPr marL="685681" lvl="2" indent="0">
              <a:buNone/>
            </a:pPr>
            <a:r>
              <a:rPr lang="ru-RU" dirty="0"/>
              <a:t>Третий уровень</a:t>
            </a:r>
          </a:p>
          <a:p>
            <a:pPr marL="1028522" lvl="3" indent="0">
              <a:buNone/>
            </a:pPr>
            <a:r>
              <a:rPr lang="ru-RU" dirty="0"/>
              <a:t>Четвертый уровень</a:t>
            </a:r>
          </a:p>
          <a:p>
            <a:pPr marL="1371362" lvl="4" indent="0">
              <a:buNone/>
            </a:pPr>
            <a:r>
              <a:rPr lang="ru-RU" dirty="0"/>
              <a:t>Пятый уровень</a:t>
            </a:r>
          </a:p>
        </p:txBody>
      </p:sp>
      <p:sp>
        <p:nvSpPr>
          <p:cNvPr id="10" name="Овал 9">
            <a:extLst>
              <a:ext uri="{FF2B5EF4-FFF2-40B4-BE49-F238E27FC236}">
                <a16:creationId xmlns:a16="http://schemas.microsoft.com/office/drawing/2014/main" id="{275D39C4-8909-41B9-A0A6-EE3706B23CBB}"/>
              </a:ext>
            </a:extLst>
          </p:cNvPr>
          <p:cNvSpPr/>
          <p:nvPr userDrawn="1"/>
        </p:nvSpPr>
        <p:spPr>
          <a:xfrm>
            <a:off x="1305348" y="1056594"/>
            <a:ext cx="685732" cy="685732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70" tIns="34289" rIns="68570" bIns="34289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685681"/>
            <a:r>
              <a:rPr lang="ru-RU" sz="3000" b="1" dirty="0">
                <a:solidFill>
                  <a:prstClr val="white"/>
                </a:solidFill>
              </a:rPr>
              <a:t>1</a:t>
            </a:r>
          </a:p>
        </p:txBody>
      </p:sp>
      <p:sp>
        <p:nvSpPr>
          <p:cNvPr id="11" name="Овал 10">
            <a:extLst>
              <a:ext uri="{FF2B5EF4-FFF2-40B4-BE49-F238E27FC236}">
                <a16:creationId xmlns:a16="http://schemas.microsoft.com/office/drawing/2014/main" id="{EBF38A2E-A49C-4D84-850C-EE0017253DF4}"/>
              </a:ext>
            </a:extLst>
          </p:cNvPr>
          <p:cNvSpPr/>
          <p:nvPr userDrawn="1"/>
        </p:nvSpPr>
        <p:spPr>
          <a:xfrm>
            <a:off x="4229136" y="1056594"/>
            <a:ext cx="685732" cy="685732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70" tIns="34289" rIns="68570" bIns="34289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685681"/>
            <a:r>
              <a:rPr lang="ru-RU" sz="3000" b="1" dirty="0">
                <a:solidFill>
                  <a:prstClr val="white"/>
                </a:solidFill>
              </a:rPr>
              <a:t>2</a:t>
            </a:r>
          </a:p>
        </p:txBody>
      </p:sp>
      <p:sp>
        <p:nvSpPr>
          <p:cNvPr id="12" name="Овал 11">
            <a:extLst>
              <a:ext uri="{FF2B5EF4-FFF2-40B4-BE49-F238E27FC236}">
                <a16:creationId xmlns:a16="http://schemas.microsoft.com/office/drawing/2014/main" id="{39BF847F-A771-4885-97B3-0BC6A1F25E32}"/>
              </a:ext>
            </a:extLst>
          </p:cNvPr>
          <p:cNvSpPr/>
          <p:nvPr userDrawn="1"/>
        </p:nvSpPr>
        <p:spPr>
          <a:xfrm>
            <a:off x="7152921" y="1056594"/>
            <a:ext cx="685732" cy="685732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70" tIns="34289" rIns="68570" bIns="34289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685681"/>
            <a:r>
              <a:rPr lang="ru-RU" sz="3000" b="1" dirty="0">
                <a:solidFill>
                  <a:prstClr val="white"/>
                </a:solidFill>
              </a:rPr>
              <a:t>3</a:t>
            </a:r>
          </a:p>
        </p:txBody>
      </p:sp>
      <p:cxnSp>
        <p:nvCxnSpPr>
          <p:cNvPr id="7" name="Прямая соединительная линия 6">
            <a:extLst>
              <a:ext uri="{FF2B5EF4-FFF2-40B4-BE49-F238E27FC236}">
                <a16:creationId xmlns:a16="http://schemas.microsoft.com/office/drawing/2014/main" id="{CD6AB2B6-987E-4293-B966-5BD16F38284B}"/>
              </a:ext>
            </a:extLst>
          </p:cNvPr>
          <p:cNvCxnSpPr>
            <a:cxnSpLocks/>
          </p:cNvCxnSpPr>
          <p:nvPr userDrawn="1"/>
        </p:nvCxnSpPr>
        <p:spPr>
          <a:xfrm>
            <a:off x="251398" y="2408823"/>
            <a:ext cx="27945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единительная линия 15">
            <a:extLst>
              <a:ext uri="{FF2B5EF4-FFF2-40B4-BE49-F238E27FC236}">
                <a16:creationId xmlns:a16="http://schemas.microsoft.com/office/drawing/2014/main" id="{3FDC49C5-5C42-4C09-9A1E-398538AB8A47}"/>
              </a:ext>
            </a:extLst>
          </p:cNvPr>
          <p:cNvCxnSpPr>
            <a:cxnSpLocks/>
          </p:cNvCxnSpPr>
          <p:nvPr userDrawn="1"/>
        </p:nvCxnSpPr>
        <p:spPr>
          <a:xfrm>
            <a:off x="3167272" y="2408823"/>
            <a:ext cx="27945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>
            <a:extLst>
              <a:ext uri="{FF2B5EF4-FFF2-40B4-BE49-F238E27FC236}">
                <a16:creationId xmlns:a16="http://schemas.microsoft.com/office/drawing/2014/main" id="{758A00A6-25BE-4EB7-B645-094E58989719}"/>
              </a:ext>
            </a:extLst>
          </p:cNvPr>
          <p:cNvCxnSpPr>
            <a:cxnSpLocks/>
          </p:cNvCxnSpPr>
          <p:nvPr userDrawn="1"/>
        </p:nvCxnSpPr>
        <p:spPr>
          <a:xfrm>
            <a:off x="6091058" y="2408823"/>
            <a:ext cx="27945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Текст 18">
            <a:extLst>
              <a:ext uri="{FF2B5EF4-FFF2-40B4-BE49-F238E27FC236}">
                <a16:creationId xmlns:a16="http://schemas.microsoft.com/office/drawing/2014/main" id="{2887307F-8932-4016-92E8-7CBE70DD729B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251222" y="1899233"/>
            <a:ext cx="2793981" cy="501189"/>
          </a:xfrm>
        </p:spPr>
        <p:txBody>
          <a:bodyPr vert="horz" lIns="68570" tIns="34289" rIns="68570" bIns="34289" rtlCol="0">
            <a:normAutofit/>
          </a:bodyPr>
          <a:lstStyle>
            <a:lvl1pPr marL="0" indent="0">
              <a:buNone/>
              <a:defRPr lang="ru-RU" sz="1500" b="1" smtClean="0">
                <a:solidFill>
                  <a:schemeClr val="tx1"/>
                </a:solidFill>
              </a:defRPr>
            </a:lvl1pPr>
            <a:lvl2pPr marL="342839" indent="0">
              <a:buNone/>
              <a:defRPr lang="ru-RU" sz="1400" smtClean="0"/>
            </a:lvl2pPr>
            <a:lvl3pPr marL="685681" indent="0">
              <a:buNone/>
              <a:defRPr lang="ru-RU" sz="1200" smtClean="0"/>
            </a:lvl3pPr>
            <a:lvl4pPr marL="1028522" indent="0">
              <a:buNone/>
              <a:defRPr lang="ru-RU" sz="1100" smtClean="0"/>
            </a:lvl4pPr>
            <a:lvl5pPr marL="1371362" indent="0">
              <a:buNone/>
              <a:defRPr lang="ru-RU" sz="1100"/>
            </a:lvl5pPr>
          </a:lstStyle>
          <a:p>
            <a:pPr marL="171422" lvl="0" indent="-171422">
              <a:spcBef>
                <a:spcPts val="0"/>
              </a:spcBef>
            </a:pPr>
            <a:r>
              <a:rPr lang="ru-RU" dirty="0"/>
              <a:t>Образец подзаголовка</a:t>
            </a:r>
          </a:p>
        </p:txBody>
      </p:sp>
      <p:sp>
        <p:nvSpPr>
          <p:cNvPr id="20" name="Текст 18">
            <a:extLst>
              <a:ext uri="{FF2B5EF4-FFF2-40B4-BE49-F238E27FC236}">
                <a16:creationId xmlns:a16="http://schemas.microsoft.com/office/drawing/2014/main" id="{E08705F9-0980-4CF9-B396-E2CACE9F4B14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3167273" y="1899233"/>
            <a:ext cx="2793981" cy="501189"/>
          </a:xfrm>
        </p:spPr>
        <p:txBody>
          <a:bodyPr vert="horz" lIns="68570" tIns="34289" rIns="68570" bIns="34289" rtlCol="0">
            <a:normAutofit/>
          </a:bodyPr>
          <a:lstStyle>
            <a:lvl1pPr marL="0" indent="0">
              <a:buNone/>
              <a:defRPr lang="ru-RU" sz="1500" b="1" smtClean="0">
                <a:solidFill>
                  <a:schemeClr val="tx1"/>
                </a:solidFill>
              </a:defRPr>
            </a:lvl1pPr>
            <a:lvl2pPr marL="342839" indent="0">
              <a:buNone/>
              <a:defRPr lang="ru-RU" sz="1400" smtClean="0"/>
            </a:lvl2pPr>
            <a:lvl3pPr marL="685681" indent="0">
              <a:buNone/>
              <a:defRPr lang="ru-RU" sz="1200" smtClean="0"/>
            </a:lvl3pPr>
            <a:lvl4pPr marL="1028522" indent="0">
              <a:buNone/>
              <a:defRPr lang="ru-RU" sz="1100" smtClean="0"/>
            </a:lvl4pPr>
            <a:lvl5pPr marL="1371362" indent="0">
              <a:buNone/>
              <a:defRPr lang="ru-RU" sz="1100"/>
            </a:lvl5pPr>
          </a:lstStyle>
          <a:p>
            <a:pPr marL="171422" lvl="0" indent="-171422">
              <a:spcBef>
                <a:spcPts val="0"/>
              </a:spcBef>
            </a:pPr>
            <a:r>
              <a:rPr lang="ru-RU" dirty="0"/>
              <a:t>Образец подзаголовка</a:t>
            </a:r>
          </a:p>
        </p:txBody>
      </p:sp>
      <p:sp>
        <p:nvSpPr>
          <p:cNvPr id="21" name="Текст 18">
            <a:extLst>
              <a:ext uri="{FF2B5EF4-FFF2-40B4-BE49-F238E27FC236}">
                <a16:creationId xmlns:a16="http://schemas.microsoft.com/office/drawing/2014/main" id="{4745515C-E7DB-4039-8C4D-9F9A4D6DA7DB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6098798" y="1899233"/>
            <a:ext cx="2793981" cy="501189"/>
          </a:xfrm>
        </p:spPr>
        <p:txBody>
          <a:bodyPr vert="horz" lIns="68570" tIns="34289" rIns="68570" bIns="34289" rtlCol="0">
            <a:normAutofit/>
          </a:bodyPr>
          <a:lstStyle>
            <a:lvl1pPr marL="0" indent="0">
              <a:buNone/>
              <a:defRPr lang="ru-RU" sz="1500" b="1" smtClean="0">
                <a:solidFill>
                  <a:schemeClr val="tx1"/>
                </a:solidFill>
              </a:defRPr>
            </a:lvl1pPr>
            <a:lvl2pPr marL="342839" indent="0">
              <a:buNone/>
              <a:defRPr lang="ru-RU" sz="1400" smtClean="0"/>
            </a:lvl2pPr>
            <a:lvl3pPr marL="685681" indent="0">
              <a:buNone/>
              <a:defRPr lang="ru-RU" sz="1200" smtClean="0"/>
            </a:lvl3pPr>
            <a:lvl4pPr marL="1028522" indent="0">
              <a:buNone/>
              <a:defRPr lang="ru-RU" sz="1100" smtClean="0"/>
            </a:lvl4pPr>
            <a:lvl5pPr marL="1371362" indent="0">
              <a:buNone/>
              <a:defRPr lang="ru-RU" sz="1100"/>
            </a:lvl5pPr>
          </a:lstStyle>
          <a:p>
            <a:pPr marL="171422" lvl="0" indent="-171422">
              <a:spcBef>
                <a:spcPts val="0"/>
              </a:spcBef>
            </a:pPr>
            <a:r>
              <a:rPr lang="ru-RU" dirty="0"/>
              <a:t>Образец подзаголовка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215787778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840">
          <p15:clr>
            <a:srgbClr val="FBAE40"/>
          </p15:clr>
        </p15:guide>
      </p15:sldGuideLst>
    </p:ext>
  </p:extLst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3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 hasCustomPrompt="1"/>
          </p:nvPr>
        </p:nvSpPr>
        <p:spPr>
          <a:xfrm>
            <a:off x="251223" y="1896673"/>
            <a:ext cx="2079000" cy="275391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1500"/>
            </a:lvl1pPr>
            <a:lvl2pPr marL="342839" indent="0" algn="l">
              <a:buNone/>
              <a:defRPr sz="1400"/>
            </a:lvl2pPr>
            <a:lvl3pPr marL="685681" indent="0" algn="l">
              <a:buNone/>
              <a:defRPr sz="1200"/>
            </a:lvl3pPr>
            <a:lvl4pPr marL="1028522" indent="0" algn="l">
              <a:buNone/>
              <a:defRPr sz="1100"/>
            </a:lvl4pPr>
            <a:lvl5pPr marL="1371362" indent="0" algn="l">
              <a:buNone/>
              <a:defRPr sz="1100"/>
            </a:lvl5pPr>
          </a:lstStyle>
          <a:p>
            <a:pPr lvl="0"/>
            <a:r>
              <a:rPr lang="ru-RU" dirty="0"/>
              <a:t>Образец текста 20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5000626" y="4767265"/>
            <a:ext cx="3576638" cy="234554"/>
          </a:xfrm>
          <a:prstGeom prst="rect">
            <a:avLst/>
          </a:prstGeom>
        </p:spPr>
        <p:txBody>
          <a:bodyPr/>
          <a:lstStyle/>
          <a:p>
            <a:r>
              <a:rPr lang="ru-RU" dirty="0">
                <a:solidFill>
                  <a:prstClr val="black">
                    <a:tint val="75000"/>
                  </a:prstClr>
                </a:solidFill>
              </a:rPr>
              <a:t>Министерство науки и высшего образования Российской Федерации 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577263" y="4767265"/>
            <a:ext cx="315516" cy="234554"/>
          </a:xfrm>
          <a:prstGeom prst="rect">
            <a:avLst/>
          </a:prstGeom>
        </p:spPr>
        <p:txBody>
          <a:bodyPr/>
          <a:lstStyle/>
          <a:p>
            <a:fld id="{0A47BF3B-361D-4191-8ECA-260AA860978A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Заголовок 3">
            <a:extLst>
              <a:ext uri="{FF2B5EF4-FFF2-40B4-BE49-F238E27FC236}">
                <a16:creationId xmlns:a16="http://schemas.microsoft.com/office/drawing/2014/main" id="{5BAE2CE5-E23D-483C-AE24-5BAAD7818C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8" name="Объект 2">
            <a:extLst>
              <a:ext uri="{FF2B5EF4-FFF2-40B4-BE49-F238E27FC236}">
                <a16:creationId xmlns:a16="http://schemas.microsoft.com/office/drawing/2014/main" id="{55C36676-B995-44D2-BB28-D306C9CABC80}"/>
              </a:ext>
            </a:extLst>
          </p:cNvPr>
          <p:cNvSpPr>
            <a:spLocks noGrp="1"/>
          </p:cNvSpPr>
          <p:nvPr>
            <p:ph idx="13" hasCustomPrompt="1"/>
          </p:nvPr>
        </p:nvSpPr>
        <p:spPr>
          <a:xfrm>
            <a:off x="2438741" y="1896673"/>
            <a:ext cx="2079000" cy="275391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1500"/>
            </a:lvl1pPr>
            <a:lvl2pPr marL="342839" indent="0" algn="l">
              <a:buNone/>
              <a:defRPr sz="1400"/>
            </a:lvl2pPr>
            <a:lvl3pPr marL="685681" indent="0" algn="l">
              <a:buNone/>
              <a:defRPr sz="1200"/>
            </a:lvl3pPr>
            <a:lvl4pPr marL="1028522" indent="0" algn="l">
              <a:buNone/>
              <a:defRPr sz="1100"/>
            </a:lvl4pPr>
            <a:lvl5pPr marL="1371362" indent="0" algn="l">
              <a:buNone/>
              <a:defRPr sz="1100"/>
            </a:lvl5pPr>
          </a:lstStyle>
          <a:p>
            <a:pPr lvl="0"/>
            <a:r>
              <a:rPr lang="ru-RU" dirty="0"/>
              <a:t>Образец текста 20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9" name="Объект 2">
            <a:extLst>
              <a:ext uri="{FF2B5EF4-FFF2-40B4-BE49-F238E27FC236}">
                <a16:creationId xmlns:a16="http://schemas.microsoft.com/office/drawing/2014/main" id="{6220D57B-8B1B-446E-AB86-3899A2AF079F}"/>
              </a:ext>
            </a:extLst>
          </p:cNvPr>
          <p:cNvSpPr>
            <a:spLocks noGrp="1"/>
          </p:cNvSpPr>
          <p:nvPr>
            <p:ph idx="14" hasCustomPrompt="1"/>
          </p:nvPr>
        </p:nvSpPr>
        <p:spPr>
          <a:xfrm>
            <a:off x="4626260" y="1896673"/>
            <a:ext cx="2079000" cy="275391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1500"/>
            </a:lvl1pPr>
            <a:lvl2pPr marL="342839" indent="0" algn="l">
              <a:buNone/>
              <a:defRPr sz="1400"/>
            </a:lvl2pPr>
            <a:lvl3pPr marL="685681" indent="0" algn="l">
              <a:buNone/>
              <a:defRPr sz="1200"/>
            </a:lvl3pPr>
            <a:lvl4pPr marL="1028522" indent="0" algn="l">
              <a:buNone/>
              <a:defRPr sz="1100"/>
            </a:lvl4pPr>
            <a:lvl5pPr marL="1371362" indent="0" algn="l">
              <a:buNone/>
              <a:defRPr sz="1100"/>
            </a:lvl5pPr>
          </a:lstStyle>
          <a:p>
            <a:pPr lvl="0"/>
            <a:r>
              <a:rPr lang="ru-RU" dirty="0"/>
              <a:t>Образец текста 20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10" name="Объект 2">
            <a:extLst>
              <a:ext uri="{FF2B5EF4-FFF2-40B4-BE49-F238E27FC236}">
                <a16:creationId xmlns:a16="http://schemas.microsoft.com/office/drawing/2014/main" id="{E76EC364-AA4D-4A18-831B-4BA2063AD4AE}"/>
              </a:ext>
            </a:extLst>
          </p:cNvPr>
          <p:cNvSpPr>
            <a:spLocks noGrp="1"/>
          </p:cNvSpPr>
          <p:nvPr>
            <p:ph idx="15" hasCustomPrompt="1"/>
          </p:nvPr>
        </p:nvSpPr>
        <p:spPr>
          <a:xfrm>
            <a:off x="6813779" y="1896673"/>
            <a:ext cx="2079000" cy="275391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1500"/>
            </a:lvl1pPr>
            <a:lvl2pPr marL="342839" indent="0" algn="l">
              <a:buNone/>
              <a:defRPr sz="1400"/>
            </a:lvl2pPr>
            <a:lvl3pPr marL="685681" indent="0" algn="l">
              <a:buNone/>
              <a:defRPr sz="1200"/>
            </a:lvl3pPr>
            <a:lvl4pPr marL="1028522" indent="0" algn="l">
              <a:buNone/>
              <a:defRPr sz="1100"/>
            </a:lvl4pPr>
            <a:lvl5pPr marL="1371362" indent="0" algn="l">
              <a:buNone/>
              <a:defRPr sz="1100"/>
            </a:lvl5pPr>
          </a:lstStyle>
          <a:p>
            <a:pPr lvl="0"/>
            <a:r>
              <a:rPr lang="ru-RU" dirty="0"/>
              <a:t>Образец текста 20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11" name="Овал 10">
            <a:extLst>
              <a:ext uri="{FF2B5EF4-FFF2-40B4-BE49-F238E27FC236}">
                <a16:creationId xmlns:a16="http://schemas.microsoft.com/office/drawing/2014/main" id="{0AEF067B-3B0E-4D12-9241-8B2FB5411BBC}"/>
              </a:ext>
            </a:extLst>
          </p:cNvPr>
          <p:cNvSpPr/>
          <p:nvPr userDrawn="1"/>
        </p:nvSpPr>
        <p:spPr>
          <a:xfrm>
            <a:off x="947859" y="1056594"/>
            <a:ext cx="685732" cy="685732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70" tIns="34289" rIns="68570" bIns="34289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685681"/>
            <a:r>
              <a:rPr lang="ru-RU" sz="3000" b="1" dirty="0">
                <a:solidFill>
                  <a:prstClr val="white"/>
                </a:solidFill>
              </a:rPr>
              <a:t>1</a:t>
            </a:r>
          </a:p>
        </p:txBody>
      </p:sp>
      <p:sp>
        <p:nvSpPr>
          <p:cNvPr id="12" name="Овал 11">
            <a:extLst>
              <a:ext uri="{FF2B5EF4-FFF2-40B4-BE49-F238E27FC236}">
                <a16:creationId xmlns:a16="http://schemas.microsoft.com/office/drawing/2014/main" id="{C252EE28-A778-40E5-A274-8CB41D27350A}"/>
              </a:ext>
            </a:extLst>
          </p:cNvPr>
          <p:cNvSpPr/>
          <p:nvPr userDrawn="1"/>
        </p:nvSpPr>
        <p:spPr>
          <a:xfrm>
            <a:off x="3135378" y="1056594"/>
            <a:ext cx="685732" cy="685732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70" tIns="34289" rIns="68570" bIns="34289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685681"/>
            <a:r>
              <a:rPr lang="ru-RU" sz="3000" b="1" dirty="0">
                <a:solidFill>
                  <a:prstClr val="white"/>
                </a:solidFill>
              </a:rPr>
              <a:t>2</a:t>
            </a:r>
          </a:p>
        </p:txBody>
      </p:sp>
      <p:sp>
        <p:nvSpPr>
          <p:cNvPr id="13" name="Овал 12">
            <a:extLst>
              <a:ext uri="{FF2B5EF4-FFF2-40B4-BE49-F238E27FC236}">
                <a16:creationId xmlns:a16="http://schemas.microsoft.com/office/drawing/2014/main" id="{396C3E08-B068-4B59-93D1-2BC1E69059BA}"/>
              </a:ext>
            </a:extLst>
          </p:cNvPr>
          <p:cNvSpPr/>
          <p:nvPr userDrawn="1"/>
        </p:nvSpPr>
        <p:spPr>
          <a:xfrm>
            <a:off x="5322897" y="1056594"/>
            <a:ext cx="685732" cy="685732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70" tIns="34289" rIns="68570" bIns="34289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685681"/>
            <a:r>
              <a:rPr lang="ru-RU" sz="3000" b="1" dirty="0">
                <a:solidFill>
                  <a:prstClr val="white"/>
                </a:solidFill>
              </a:rPr>
              <a:t>3</a:t>
            </a:r>
          </a:p>
        </p:txBody>
      </p:sp>
      <p:sp>
        <p:nvSpPr>
          <p:cNvPr id="14" name="Овал 13">
            <a:extLst>
              <a:ext uri="{FF2B5EF4-FFF2-40B4-BE49-F238E27FC236}">
                <a16:creationId xmlns:a16="http://schemas.microsoft.com/office/drawing/2014/main" id="{A770CE11-3C17-4E46-99AD-251B60EC3357}"/>
              </a:ext>
            </a:extLst>
          </p:cNvPr>
          <p:cNvSpPr/>
          <p:nvPr userDrawn="1"/>
        </p:nvSpPr>
        <p:spPr>
          <a:xfrm>
            <a:off x="7510413" y="1056594"/>
            <a:ext cx="685732" cy="685732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70" tIns="34289" rIns="68570" bIns="34289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685681"/>
            <a:r>
              <a:rPr lang="ru-RU" sz="3000" b="1" dirty="0">
                <a:solidFill>
                  <a:prstClr val="white"/>
                </a:solidFill>
              </a:rPr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val="414117556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840">
          <p15:clr>
            <a:srgbClr val="FBAE40"/>
          </p15:clr>
        </p15:guide>
        <p15:guide id="2" orient="horz" pos="2160">
          <p15:clr>
            <a:srgbClr val="FBAE40"/>
          </p15:clr>
        </p15:guide>
      </p15:sldGuideLst>
    </p:ext>
  </p:extLst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4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 hasCustomPrompt="1"/>
          </p:nvPr>
        </p:nvSpPr>
        <p:spPr>
          <a:xfrm>
            <a:off x="251223" y="1896673"/>
            <a:ext cx="2079000" cy="275391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1500"/>
            </a:lvl1pPr>
            <a:lvl2pPr marL="342839" indent="0" algn="l">
              <a:buNone/>
              <a:defRPr sz="1400"/>
            </a:lvl2pPr>
            <a:lvl3pPr marL="685681" indent="0" algn="l">
              <a:buNone/>
              <a:defRPr sz="1200"/>
            </a:lvl3pPr>
            <a:lvl4pPr marL="1028522" indent="0" algn="l">
              <a:buNone/>
              <a:defRPr sz="1100"/>
            </a:lvl4pPr>
            <a:lvl5pPr marL="1371362" indent="0" algn="l">
              <a:buNone/>
              <a:defRPr sz="1100"/>
            </a:lvl5pPr>
          </a:lstStyle>
          <a:p>
            <a:pPr lvl="0"/>
            <a:r>
              <a:rPr lang="ru-RU" dirty="0"/>
              <a:t>Образец текста 20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5000626" y="4767265"/>
            <a:ext cx="3576638" cy="234554"/>
          </a:xfrm>
          <a:prstGeom prst="rect">
            <a:avLst/>
          </a:prstGeom>
        </p:spPr>
        <p:txBody>
          <a:bodyPr/>
          <a:lstStyle/>
          <a:p>
            <a:r>
              <a:rPr lang="ru-RU" dirty="0">
                <a:solidFill>
                  <a:prstClr val="black">
                    <a:tint val="75000"/>
                  </a:prstClr>
                </a:solidFill>
              </a:rPr>
              <a:t>Министерство науки и высшего образования Российской Федерации 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577263" y="4767265"/>
            <a:ext cx="315516" cy="234554"/>
          </a:xfrm>
          <a:prstGeom prst="rect">
            <a:avLst/>
          </a:prstGeom>
        </p:spPr>
        <p:txBody>
          <a:bodyPr/>
          <a:lstStyle/>
          <a:p>
            <a:fld id="{0A47BF3B-361D-4191-8ECA-260AA860978A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Заголовок 3">
            <a:extLst>
              <a:ext uri="{FF2B5EF4-FFF2-40B4-BE49-F238E27FC236}">
                <a16:creationId xmlns:a16="http://schemas.microsoft.com/office/drawing/2014/main" id="{5BAE2CE5-E23D-483C-AE24-5BAAD7818C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8" name="Объект 2">
            <a:extLst>
              <a:ext uri="{FF2B5EF4-FFF2-40B4-BE49-F238E27FC236}">
                <a16:creationId xmlns:a16="http://schemas.microsoft.com/office/drawing/2014/main" id="{55C36676-B995-44D2-BB28-D306C9CABC80}"/>
              </a:ext>
            </a:extLst>
          </p:cNvPr>
          <p:cNvSpPr>
            <a:spLocks noGrp="1"/>
          </p:cNvSpPr>
          <p:nvPr>
            <p:ph idx="13" hasCustomPrompt="1"/>
          </p:nvPr>
        </p:nvSpPr>
        <p:spPr>
          <a:xfrm>
            <a:off x="2438741" y="1896673"/>
            <a:ext cx="2079000" cy="275391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1500"/>
            </a:lvl1pPr>
            <a:lvl2pPr marL="342839" indent="0" algn="l">
              <a:buNone/>
              <a:defRPr sz="1400"/>
            </a:lvl2pPr>
            <a:lvl3pPr marL="685681" indent="0" algn="l">
              <a:buNone/>
              <a:defRPr sz="1200"/>
            </a:lvl3pPr>
            <a:lvl4pPr marL="1028522" indent="0" algn="l">
              <a:buNone/>
              <a:defRPr sz="1100"/>
            </a:lvl4pPr>
            <a:lvl5pPr marL="1371362" indent="0" algn="l">
              <a:buNone/>
              <a:defRPr sz="1100"/>
            </a:lvl5pPr>
          </a:lstStyle>
          <a:p>
            <a:pPr lvl="0"/>
            <a:r>
              <a:rPr lang="ru-RU" dirty="0"/>
              <a:t>Образец текста 20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9" name="Объект 2">
            <a:extLst>
              <a:ext uri="{FF2B5EF4-FFF2-40B4-BE49-F238E27FC236}">
                <a16:creationId xmlns:a16="http://schemas.microsoft.com/office/drawing/2014/main" id="{6220D57B-8B1B-446E-AB86-3899A2AF079F}"/>
              </a:ext>
            </a:extLst>
          </p:cNvPr>
          <p:cNvSpPr>
            <a:spLocks noGrp="1"/>
          </p:cNvSpPr>
          <p:nvPr>
            <p:ph idx="14" hasCustomPrompt="1"/>
          </p:nvPr>
        </p:nvSpPr>
        <p:spPr>
          <a:xfrm>
            <a:off x="4626260" y="1896673"/>
            <a:ext cx="2079000" cy="275391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1500"/>
            </a:lvl1pPr>
            <a:lvl2pPr marL="342839" indent="0" algn="l">
              <a:buNone/>
              <a:defRPr sz="1400"/>
            </a:lvl2pPr>
            <a:lvl3pPr marL="685681" indent="0" algn="l">
              <a:buNone/>
              <a:defRPr sz="1200"/>
            </a:lvl3pPr>
            <a:lvl4pPr marL="1028522" indent="0" algn="l">
              <a:buNone/>
              <a:defRPr sz="1100"/>
            </a:lvl4pPr>
            <a:lvl5pPr marL="1371362" indent="0" algn="l">
              <a:buNone/>
              <a:defRPr sz="1100"/>
            </a:lvl5pPr>
          </a:lstStyle>
          <a:p>
            <a:pPr lvl="0"/>
            <a:r>
              <a:rPr lang="ru-RU" dirty="0"/>
              <a:t>Образец текста 20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10" name="Объект 2">
            <a:extLst>
              <a:ext uri="{FF2B5EF4-FFF2-40B4-BE49-F238E27FC236}">
                <a16:creationId xmlns:a16="http://schemas.microsoft.com/office/drawing/2014/main" id="{E76EC364-AA4D-4A18-831B-4BA2063AD4AE}"/>
              </a:ext>
            </a:extLst>
          </p:cNvPr>
          <p:cNvSpPr>
            <a:spLocks noGrp="1"/>
          </p:cNvSpPr>
          <p:nvPr>
            <p:ph idx="15" hasCustomPrompt="1"/>
          </p:nvPr>
        </p:nvSpPr>
        <p:spPr>
          <a:xfrm>
            <a:off x="6813779" y="1896673"/>
            <a:ext cx="2079000" cy="275391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1500"/>
            </a:lvl1pPr>
            <a:lvl2pPr marL="342839" indent="0" algn="l">
              <a:buNone/>
              <a:defRPr sz="1400"/>
            </a:lvl2pPr>
            <a:lvl3pPr marL="685681" indent="0" algn="l">
              <a:buNone/>
              <a:defRPr sz="1200"/>
            </a:lvl3pPr>
            <a:lvl4pPr marL="1028522" indent="0" algn="l">
              <a:buNone/>
              <a:defRPr sz="1100"/>
            </a:lvl4pPr>
            <a:lvl5pPr marL="1371362" indent="0" algn="l">
              <a:buNone/>
              <a:defRPr sz="1100"/>
            </a:lvl5pPr>
          </a:lstStyle>
          <a:p>
            <a:pPr lvl="0"/>
            <a:r>
              <a:rPr lang="ru-RU" dirty="0"/>
              <a:t>Образец текста 20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255597104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840">
          <p15:clr>
            <a:srgbClr val="FBAE40"/>
          </p15:clr>
        </p15:guide>
        <p15:guide id="2" orient="horz" pos="2160" userDrawn="1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-9872" y="10291"/>
            <a:ext cx="837456" cy="182042"/>
          </a:xfrm>
          <a:prstGeom prst="rect">
            <a:avLst/>
          </a:prstGeom>
        </p:spPr>
        <p:txBody>
          <a:bodyPr/>
          <a:lstStyle/>
          <a:p>
            <a:fld id="{8EB27038-3F37-4307-9F36-94311FF1EB8B}" type="datetimeFigureOut">
              <a:rPr lang="ru-RU" smtClean="0"/>
              <a:pPr/>
              <a:t>28.09.2022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1115617" y="-5836"/>
            <a:ext cx="2895600" cy="198169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6980767" y="0"/>
            <a:ext cx="2133600" cy="214296"/>
          </a:xfrm>
          <a:prstGeom prst="rect">
            <a:avLst/>
          </a:prstGeom>
        </p:spPr>
        <p:txBody>
          <a:bodyPr/>
          <a:lstStyle/>
          <a:p>
            <a:fld id="{E5616DE5-CBD9-47C3-9809-5E594B328E2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57729031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5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 hasCustomPrompt="1"/>
          </p:nvPr>
        </p:nvSpPr>
        <p:spPr>
          <a:xfrm>
            <a:off x="251223" y="2396970"/>
            <a:ext cx="2079000" cy="225361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500"/>
            </a:lvl1pPr>
            <a:lvl2pPr marL="342839" indent="0" algn="l">
              <a:buNone/>
              <a:defRPr sz="1400"/>
            </a:lvl2pPr>
            <a:lvl3pPr marL="685681" indent="0" algn="l">
              <a:buNone/>
              <a:defRPr sz="1200"/>
            </a:lvl3pPr>
            <a:lvl4pPr marL="1028522" indent="0" algn="l">
              <a:buNone/>
              <a:defRPr sz="1100"/>
            </a:lvl4pPr>
            <a:lvl5pPr marL="1371362" indent="0" algn="l">
              <a:buNone/>
              <a:defRPr sz="1100"/>
            </a:lvl5pPr>
          </a:lstStyle>
          <a:p>
            <a:pPr lvl="0"/>
            <a:r>
              <a:rPr lang="ru-RU" dirty="0"/>
              <a:t>Образец текста 20</a:t>
            </a: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5000626" y="4767265"/>
            <a:ext cx="3576638" cy="234554"/>
          </a:xfrm>
          <a:prstGeom prst="rect">
            <a:avLst/>
          </a:prstGeom>
        </p:spPr>
        <p:txBody>
          <a:bodyPr/>
          <a:lstStyle/>
          <a:p>
            <a:r>
              <a:rPr lang="ru-RU" dirty="0">
                <a:solidFill>
                  <a:prstClr val="black">
                    <a:tint val="75000"/>
                  </a:prstClr>
                </a:solidFill>
              </a:rPr>
              <a:t>Министерство науки и высшего образования Российской Федерации 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577263" y="4767265"/>
            <a:ext cx="315516" cy="234554"/>
          </a:xfrm>
          <a:prstGeom prst="rect">
            <a:avLst/>
          </a:prstGeom>
        </p:spPr>
        <p:txBody>
          <a:bodyPr/>
          <a:lstStyle/>
          <a:p>
            <a:fld id="{0A47BF3B-361D-4191-8ECA-260AA860978A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Заголовок 3">
            <a:extLst>
              <a:ext uri="{FF2B5EF4-FFF2-40B4-BE49-F238E27FC236}">
                <a16:creationId xmlns:a16="http://schemas.microsoft.com/office/drawing/2014/main" id="{5BAE2CE5-E23D-483C-AE24-5BAAD7818C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8" name="Объект 2">
            <a:extLst>
              <a:ext uri="{FF2B5EF4-FFF2-40B4-BE49-F238E27FC236}">
                <a16:creationId xmlns:a16="http://schemas.microsoft.com/office/drawing/2014/main" id="{55C36676-B995-44D2-BB28-D306C9CABC80}"/>
              </a:ext>
            </a:extLst>
          </p:cNvPr>
          <p:cNvSpPr>
            <a:spLocks noGrp="1"/>
          </p:cNvSpPr>
          <p:nvPr>
            <p:ph idx="13" hasCustomPrompt="1"/>
          </p:nvPr>
        </p:nvSpPr>
        <p:spPr>
          <a:xfrm>
            <a:off x="2438741" y="2396970"/>
            <a:ext cx="2079000" cy="225361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500"/>
            </a:lvl1pPr>
            <a:lvl2pPr marL="342839" indent="0" algn="l">
              <a:buNone/>
              <a:defRPr sz="1400"/>
            </a:lvl2pPr>
            <a:lvl3pPr marL="685681" indent="0" algn="l">
              <a:buNone/>
              <a:defRPr sz="1200"/>
            </a:lvl3pPr>
            <a:lvl4pPr marL="1028522" indent="0" algn="l">
              <a:buNone/>
              <a:defRPr sz="1100"/>
            </a:lvl4pPr>
            <a:lvl5pPr marL="1371362" indent="0" algn="l">
              <a:buNone/>
              <a:defRPr sz="1100"/>
            </a:lvl5pPr>
          </a:lstStyle>
          <a:p>
            <a:pPr lvl="0"/>
            <a:r>
              <a:rPr lang="ru-RU" dirty="0"/>
              <a:t>Образец текста 20</a:t>
            </a:r>
          </a:p>
        </p:txBody>
      </p:sp>
      <p:sp>
        <p:nvSpPr>
          <p:cNvPr id="9" name="Объект 2">
            <a:extLst>
              <a:ext uri="{FF2B5EF4-FFF2-40B4-BE49-F238E27FC236}">
                <a16:creationId xmlns:a16="http://schemas.microsoft.com/office/drawing/2014/main" id="{6220D57B-8B1B-446E-AB86-3899A2AF079F}"/>
              </a:ext>
            </a:extLst>
          </p:cNvPr>
          <p:cNvSpPr>
            <a:spLocks noGrp="1"/>
          </p:cNvSpPr>
          <p:nvPr>
            <p:ph idx="14" hasCustomPrompt="1"/>
          </p:nvPr>
        </p:nvSpPr>
        <p:spPr>
          <a:xfrm>
            <a:off x="4626260" y="2396970"/>
            <a:ext cx="2079000" cy="225361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500"/>
            </a:lvl1pPr>
            <a:lvl2pPr marL="342839" indent="0" algn="l">
              <a:buNone/>
              <a:defRPr sz="1400"/>
            </a:lvl2pPr>
            <a:lvl3pPr marL="685681" indent="0" algn="l">
              <a:buNone/>
              <a:defRPr sz="1200"/>
            </a:lvl3pPr>
            <a:lvl4pPr marL="1028522" indent="0" algn="l">
              <a:buNone/>
              <a:defRPr sz="1100"/>
            </a:lvl4pPr>
            <a:lvl5pPr marL="1371362" indent="0" algn="l">
              <a:buNone/>
              <a:defRPr sz="1100"/>
            </a:lvl5pPr>
          </a:lstStyle>
          <a:p>
            <a:pPr lvl="0"/>
            <a:r>
              <a:rPr lang="ru-RU" dirty="0"/>
              <a:t>Образец текста 20</a:t>
            </a:r>
          </a:p>
        </p:txBody>
      </p:sp>
      <p:sp>
        <p:nvSpPr>
          <p:cNvPr id="10" name="Объект 2">
            <a:extLst>
              <a:ext uri="{FF2B5EF4-FFF2-40B4-BE49-F238E27FC236}">
                <a16:creationId xmlns:a16="http://schemas.microsoft.com/office/drawing/2014/main" id="{E76EC364-AA4D-4A18-831B-4BA2063AD4AE}"/>
              </a:ext>
            </a:extLst>
          </p:cNvPr>
          <p:cNvSpPr>
            <a:spLocks noGrp="1"/>
          </p:cNvSpPr>
          <p:nvPr>
            <p:ph idx="15" hasCustomPrompt="1"/>
          </p:nvPr>
        </p:nvSpPr>
        <p:spPr>
          <a:xfrm>
            <a:off x="6813779" y="2396970"/>
            <a:ext cx="2079000" cy="225361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500"/>
            </a:lvl1pPr>
            <a:lvl2pPr marL="342839" indent="0" algn="l">
              <a:buNone/>
              <a:defRPr sz="1400"/>
            </a:lvl2pPr>
            <a:lvl3pPr marL="685681" indent="0" algn="l">
              <a:buNone/>
              <a:defRPr sz="1200"/>
            </a:lvl3pPr>
            <a:lvl4pPr marL="1028522" indent="0" algn="l">
              <a:buNone/>
              <a:defRPr sz="1100"/>
            </a:lvl4pPr>
            <a:lvl5pPr marL="1371362" indent="0" algn="l">
              <a:buNone/>
              <a:defRPr sz="1100"/>
            </a:lvl5pPr>
          </a:lstStyle>
          <a:p>
            <a:pPr lvl="0"/>
            <a:r>
              <a:rPr lang="ru-RU" dirty="0"/>
              <a:t>Образец текста 20</a:t>
            </a:r>
          </a:p>
        </p:txBody>
      </p:sp>
      <p:sp>
        <p:nvSpPr>
          <p:cNvPr id="11" name="Овал 10">
            <a:extLst>
              <a:ext uri="{FF2B5EF4-FFF2-40B4-BE49-F238E27FC236}">
                <a16:creationId xmlns:a16="http://schemas.microsoft.com/office/drawing/2014/main" id="{0AEF067B-3B0E-4D12-9241-8B2FB5411BBC}"/>
              </a:ext>
            </a:extLst>
          </p:cNvPr>
          <p:cNvSpPr/>
          <p:nvPr userDrawn="1"/>
        </p:nvSpPr>
        <p:spPr>
          <a:xfrm>
            <a:off x="947859" y="1594556"/>
            <a:ext cx="685732" cy="685732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70" tIns="34289" rIns="68570" bIns="34289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685681"/>
            <a:r>
              <a:rPr lang="ru-RU" sz="3000" b="1" dirty="0">
                <a:solidFill>
                  <a:prstClr val="white"/>
                </a:solidFill>
              </a:rPr>
              <a:t>1</a:t>
            </a:r>
          </a:p>
        </p:txBody>
      </p:sp>
      <p:sp>
        <p:nvSpPr>
          <p:cNvPr id="12" name="Овал 11">
            <a:extLst>
              <a:ext uri="{FF2B5EF4-FFF2-40B4-BE49-F238E27FC236}">
                <a16:creationId xmlns:a16="http://schemas.microsoft.com/office/drawing/2014/main" id="{C252EE28-A778-40E5-A274-8CB41D27350A}"/>
              </a:ext>
            </a:extLst>
          </p:cNvPr>
          <p:cNvSpPr/>
          <p:nvPr userDrawn="1"/>
        </p:nvSpPr>
        <p:spPr>
          <a:xfrm>
            <a:off x="3135378" y="1594556"/>
            <a:ext cx="685732" cy="685732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70" tIns="34289" rIns="68570" bIns="34289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685681"/>
            <a:r>
              <a:rPr lang="ru-RU" sz="3000" b="1" dirty="0">
                <a:solidFill>
                  <a:prstClr val="white"/>
                </a:solidFill>
              </a:rPr>
              <a:t>2</a:t>
            </a:r>
          </a:p>
        </p:txBody>
      </p:sp>
      <p:sp>
        <p:nvSpPr>
          <p:cNvPr id="13" name="Овал 12">
            <a:extLst>
              <a:ext uri="{FF2B5EF4-FFF2-40B4-BE49-F238E27FC236}">
                <a16:creationId xmlns:a16="http://schemas.microsoft.com/office/drawing/2014/main" id="{396C3E08-B068-4B59-93D1-2BC1E69059BA}"/>
              </a:ext>
            </a:extLst>
          </p:cNvPr>
          <p:cNvSpPr/>
          <p:nvPr userDrawn="1"/>
        </p:nvSpPr>
        <p:spPr>
          <a:xfrm>
            <a:off x="5322897" y="1594556"/>
            <a:ext cx="685732" cy="685732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70" tIns="34289" rIns="68570" bIns="34289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685681"/>
            <a:r>
              <a:rPr lang="ru-RU" sz="3000" b="1" dirty="0">
                <a:solidFill>
                  <a:prstClr val="white"/>
                </a:solidFill>
              </a:rPr>
              <a:t>3</a:t>
            </a:r>
          </a:p>
        </p:txBody>
      </p:sp>
      <p:sp>
        <p:nvSpPr>
          <p:cNvPr id="14" name="Овал 13">
            <a:extLst>
              <a:ext uri="{FF2B5EF4-FFF2-40B4-BE49-F238E27FC236}">
                <a16:creationId xmlns:a16="http://schemas.microsoft.com/office/drawing/2014/main" id="{A770CE11-3C17-4E46-99AD-251B60EC3357}"/>
              </a:ext>
            </a:extLst>
          </p:cNvPr>
          <p:cNvSpPr/>
          <p:nvPr userDrawn="1"/>
        </p:nvSpPr>
        <p:spPr>
          <a:xfrm>
            <a:off x="7510413" y="1594556"/>
            <a:ext cx="685732" cy="685732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70" tIns="34289" rIns="68570" bIns="34289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685681"/>
            <a:r>
              <a:rPr lang="ru-RU" sz="3000" b="1" dirty="0">
                <a:solidFill>
                  <a:prstClr val="white"/>
                </a:solidFill>
              </a:rPr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val="318723664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840">
          <p15:clr>
            <a:srgbClr val="FBAE40"/>
          </p15:clr>
        </p15:guide>
        <p15:guide id="2" orient="horz" pos="2160">
          <p15:clr>
            <a:srgbClr val="FBAE40"/>
          </p15:clr>
        </p15:guide>
      </p15:sldGuideLst>
    </p:ext>
  </p:extLst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6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 hasCustomPrompt="1"/>
          </p:nvPr>
        </p:nvSpPr>
        <p:spPr>
          <a:xfrm>
            <a:off x="251223" y="1896673"/>
            <a:ext cx="1647000" cy="275391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1500"/>
            </a:lvl1pPr>
            <a:lvl2pPr marL="342839" indent="0" algn="l">
              <a:buNone/>
              <a:defRPr sz="1400"/>
            </a:lvl2pPr>
            <a:lvl3pPr marL="685681" indent="0" algn="l">
              <a:buNone/>
              <a:defRPr sz="1200"/>
            </a:lvl3pPr>
            <a:lvl4pPr marL="1028522" indent="0" algn="l">
              <a:buNone/>
              <a:defRPr sz="1100"/>
            </a:lvl4pPr>
            <a:lvl5pPr marL="1371362" indent="0" algn="l">
              <a:buNone/>
              <a:defRPr sz="1100"/>
            </a:lvl5pPr>
          </a:lstStyle>
          <a:p>
            <a:pPr lvl="0"/>
            <a:r>
              <a:rPr lang="ru-RU" dirty="0"/>
              <a:t>Образец текста 20</a:t>
            </a:r>
          </a:p>
          <a:p>
            <a:pPr lvl="1"/>
            <a:r>
              <a:rPr lang="ru-RU" dirty="0"/>
              <a:t>Второй уровень</a:t>
            </a: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5000626" y="4767265"/>
            <a:ext cx="3576638" cy="234554"/>
          </a:xfrm>
          <a:prstGeom prst="rect">
            <a:avLst/>
          </a:prstGeom>
        </p:spPr>
        <p:txBody>
          <a:bodyPr/>
          <a:lstStyle/>
          <a:p>
            <a:r>
              <a:rPr lang="ru-RU" dirty="0">
                <a:solidFill>
                  <a:prstClr val="black">
                    <a:tint val="75000"/>
                  </a:prstClr>
                </a:solidFill>
              </a:rPr>
              <a:t>Министерство науки и высшего образования Российской Федерации 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577263" y="4767265"/>
            <a:ext cx="315516" cy="234554"/>
          </a:xfrm>
          <a:prstGeom prst="rect">
            <a:avLst/>
          </a:prstGeom>
        </p:spPr>
        <p:txBody>
          <a:bodyPr/>
          <a:lstStyle/>
          <a:p>
            <a:fld id="{0A47BF3B-361D-4191-8ECA-260AA860978A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Заголовок 3">
            <a:extLst>
              <a:ext uri="{FF2B5EF4-FFF2-40B4-BE49-F238E27FC236}">
                <a16:creationId xmlns:a16="http://schemas.microsoft.com/office/drawing/2014/main" id="{5BAE2CE5-E23D-483C-AE24-5BAAD7818C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8" name="Объект 2">
            <a:extLst>
              <a:ext uri="{FF2B5EF4-FFF2-40B4-BE49-F238E27FC236}">
                <a16:creationId xmlns:a16="http://schemas.microsoft.com/office/drawing/2014/main" id="{55C36676-B995-44D2-BB28-D306C9CABC80}"/>
              </a:ext>
            </a:extLst>
          </p:cNvPr>
          <p:cNvSpPr>
            <a:spLocks noGrp="1"/>
          </p:cNvSpPr>
          <p:nvPr>
            <p:ph idx="13" hasCustomPrompt="1"/>
          </p:nvPr>
        </p:nvSpPr>
        <p:spPr>
          <a:xfrm>
            <a:off x="1999862" y="1896673"/>
            <a:ext cx="1647000" cy="275391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1500"/>
            </a:lvl1pPr>
            <a:lvl2pPr marL="342839" indent="0" algn="l">
              <a:buNone/>
              <a:defRPr sz="1400"/>
            </a:lvl2pPr>
            <a:lvl3pPr marL="685681" indent="0" algn="l">
              <a:buNone/>
              <a:defRPr sz="1200"/>
            </a:lvl3pPr>
            <a:lvl4pPr marL="1028522" indent="0" algn="l">
              <a:buNone/>
              <a:defRPr sz="1100"/>
            </a:lvl4pPr>
            <a:lvl5pPr marL="1371362" indent="0" algn="l">
              <a:buNone/>
              <a:defRPr sz="1100"/>
            </a:lvl5pPr>
          </a:lstStyle>
          <a:p>
            <a:pPr lvl="0"/>
            <a:r>
              <a:rPr lang="ru-RU" dirty="0"/>
              <a:t>Образец текста 20</a:t>
            </a:r>
          </a:p>
          <a:p>
            <a:pPr lvl="1"/>
            <a:r>
              <a:rPr lang="ru-RU" dirty="0"/>
              <a:t>Второй уровень</a:t>
            </a:r>
          </a:p>
        </p:txBody>
      </p:sp>
      <p:sp>
        <p:nvSpPr>
          <p:cNvPr id="9" name="Объект 2">
            <a:extLst>
              <a:ext uri="{FF2B5EF4-FFF2-40B4-BE49-F238E27FC236}">
                <a16:creationId xmlns:a16="http://schemas.microsoft.com/office/drawing/2014/main" id="{6220D57B-8B1B-446E-AB86-3899A2AF079F}"/>
              </a:ext>
            </a:extLst>
          </p:cNvPr>
          <p:cNvSpPr>
            <a:spLocks noGrp="1"/>
          </p:cNvSpPr>
          <p:nvPr>
            <p:ph idx="14" hasCustomPrompt="1"/>
          </p:nvPr>
        </p:nvSpPr>
        <p:spPr>
          <a:xfrm>
            <a:off x="3748500" y="1896673"/>
            <a:ext cx="1647000" cy="275391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1500"/>
            </a:lvl1pPr>
            <a:lvl2pPr marL="342839" indent="0" algn="l">
              <a:buNone/>
              <a:defRPr sz="1400"/>
            </a:lvl2pPr>
            <a:lvl3pPr marL="685681" indent="0" algn="l">
              <a:buNone/>
              <a:defRPr sz="1200"/>
            </a:lvl3pPr>
            <a:lvl4pPr marL="1028522" indent="0" algn="l">
              <a:buNone/>
              <a:defRPr sz="1100"/>
            </a:lvl4pPr>
            <a:lvl5pPr marL="1371362" indent="0" algn="l">
              <a:buNone/>
              <a:defRPr sz="1100"/>
            </a:lvl5pPr>
          </a:lstStyle>
          <a:p>
            <a:pPr lvl="0"/>
            <a:r>
              <a:rPr lang="ru-RU" dirty="0"/>
              <a:t>Образец текста 20</a:t>
            </a:r>
          </a:p>
          <a:p>
            <a:pPr lvl="1"/>
            <a:r>
              <a:rPr lang="ru-RU" dirty="0"/>
              <a:t>Второй уровень</a:t>
            </a:r>
          </a:p>
        </p:txBody>
      </p:sp>
      <p:sp>
        <p:nvSpPr>
          <p:cNvPr id="10" name="Объект 2">
            <a:extLst>
              <a:ext uri="{FF2B5EF4-FFF2-40B4-BE49-F238E27FC236}">
                <a16:creationId xmlns:a16="http://schemas.microsoft.com/office/drawing/2014/main" id="{E76EC364-AA4D-4A18-831B-4BA2063AD4AE}"/>
              </a:ext>
            </a:extLst>
          </p:cNvPr>
          <p:cNvSpPr>
            <a:spLocks noGrp="1"/>
          </p:cNvSpPr>
          <p:nvPr>
            <p:ph idx="15" hasCustomPrompt="1"/>
          </p:nvPr>
        </p:nvSpPr>
        <p:spPr>
          <a:xfrm>
            <a:off x="5497139" y="1896673"/>
            <a:ext cx="1647000" cy="275391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1500"/>
            </a:lvl1pPr>
            <a:lvl2pPr marL="342839" indent="0" algn="l">
              <a:buNone/>
              <a:defRPr sz="1400"/>
            </a:lvl2pPr>
            <a:lvl3pPr marL="685681" indent="0" algn="l">
              <a:buNone/>
              <a:defRPr sz="1200"/>
            </a:lvl3pPr>
            <a:lvl4pPr marL="1028522" indent="0" algn="l">
              <a:buNone/>
              <a:defRPr sz="1100"/>
            </a:lvl4pPr>
            <a:lvl5pPr marL="1371362" indent="0" algn="l">
              <a:buNone/>
              <a:defRPr sz="1100"/>
            </a:lvl5pPr>
          </a:lstStyle>
          <a:p>
            <a:pPr lvl="0"/>
            <a:r>
              <a:rPr lang="ru-RU" dirty="0"/>
              <a:t>Образец текста 20</a:t>
            </a:r>
          </a:p>
          <a:p>
            <a:pPr lvl="1"/>
            <a:r>
              <a:rPr lang="ru-RU" dirty="0"/>
              <a:t>Второй уровень</a:t>
            </a:r>
          </a:p>
        </p:txBody>
      </p:sp>
      <p:sp>
        <p:nvSpPr>
          <p:cNvPr id="11" name="Овал 10">
            <a:extLst>
              <a:ext uri="{FF2B5EF4-FFF2-40B4-BE49-F238E27FC236}">
                <a16:creationId xmlns:a16="http://schemas.microsoft.com/office/drawing/2014/main" id="{0AEF067B-3B0E-4D12-9241-8B2FB5411BBC}"/>
              </a:ext>
            </a:extLst>
          </p:cNvPr>
          <p:cNvSpPr/>
          <p:nvPr userDrawn="1"/>
        </p:nvSpPr>
        <p:spPr>
          <a:xfrm>
            <a:off x="731859" y="1056594"/>
            <a:ext cx="685732" cy="685732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70" tIns="34289" rIns="68570" bIns="34289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685681"/>
            <a:r>
              <a:rPr lang="ru-RU" sz="3000" b="1" dirty="0">
                <a:solidFill>
                  <a:prstClr val="white"/>
                </a:solidFill>
              </a:rPr>
              <a:t>1</a:t>
            </a:r>
          </a:p>
        </p:txBody>
      </p:sp>
      <p:sp>
        <p:nvSpPr>
          <p:cNvPr id="12" name="Овал 11">
            <a:extLst>
              <a:ext uri="{FF2B5EF4-FFF2-40B4-BE49-F238E27FC236}">
                <a16:creationId xmlns:a16="http://schemas.microsoft.com/office/drawing/2014/main" id="{C252EE28-A778-40E5-A274-8CB41D27350A}"/>
              </a:ext>
            </a:extLst>
          </p:cNvPr>
          <p:cNvSpPr/>
          <p:nvPr userDrawn="1"/>
        </p:nvSpPr>
        <p:spPr>
          <a:xfrm>
            <a:off x="2480496" y="1056594"/>
            <a:ext cx="685732" cy="685732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70" tIns="34289" rIns="68570" bIns="34289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685681"/>
            <a:r>
              <a:rPr lang="ru-RU" sz="3000" b="1" dirty="0">
                <a:solidFill>
                  <a:prstClr val="white"/>
                </a:solidFill>
              </a:rPr>
              <a:t>2</a:t>
            </a:r>
          </a:p>
        </p:txBody>
      </p:sp>
      <p:sp>
        <p:nvSpPr>
          <p:cNvPr id="13" name="Овал 12">
            <a:extLst>
              <a:ext uri="{FF2B5EF4-FFF2-40B4-BE49-F238E27FC236}">
                <a16:creationId xmlns:a16="http://schemas.microsoft.com/office/drawing/2014/main" id="{396C3E08-B068-4B59-93D1-2BC1E69059BA}"/>
              </a:ext>
            </a:extLst>
          </p:cNvPr>
          <p:cNvSpPr/>
          <p:nvPr userDrawn="1"/>
        </p:nvSpPr>
        <p:spPr>
          <a:xfrm>
            <a:off x="4229136" y="1056594"/>
            <a:ext cx="685732" cy="685732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70" tIns="34289" rIns="68570" bIns="34289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685681"/>
            <a:r>
              <a:rPr lang="ru-RU" sz="3000" b="1" dirty="0">
                <a:solidFill>
                  <a:prstClr val="white"/>
                </a:solidFill>
              </a:rPr>
              <a:t>3</a:t>
            </a:r>
          </a:p>
        </p:txBody>
      </p:sp>
      <p:sp>
        <p:nvSpPr>
          <p:cNvPr id="14" name="Овал 13">
            <a:extLst>
              <a:ext uri="{FF2B5EF4-FFF2-40B4-BE49-F238E27FC236}">
                <a16:creationId xmlns:a16="http://schemas.microsoft.com/office/drawing/2014/main" id="{A770CE11-3C17-4E46-99AD-251B60EC3357}"/>
              </a:ext>
            </a:extLst>
          </p:cNvPr>
          <p:cNvSpPr/>
          <p:nvPr userDrawn="1"/>
        </p:nvSpPr>
        <p:spPr>
          <a:xfrm>
            <a:off x="5977773" y="1056594"/>
            <a:ext cx="685732" cy="685732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70" tIns="34289" rIns="68570" bIns="34289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685681"/>
            <a:r>
              <a:rPr lang="ru-RU" sz="3000" b="1" dirty="0">
                <a:solidFill>
                  <a:prstClr val="white"/>
                </a:solidFill>
              </a:rPr>
              <a:t>4</a:t>
            </a:r>
          </a:p>
        </p:txBody>
      </p:sp>
      <p:sp>
        <p:nvSpPr>
          <p:cNvPr id="15" name="Овал 14">
            <a:extLst>
              <a:ext uri="{FF2B5EF4-FFF2-40B4-BE49-F238E27FC236}">
                <a16:creationId xmlns:a16="http://schemas.microsoft.com/office/drawing/2014/main" id="{3B86ADDF-6726-4C21-9827-4D9FB93A0D0F}"/>
              </a:ext>
            </a:extLst>
          </p:cNvPr>
          <p:cNvSpPr/>
          <p:nvPr userDrawn="1"/>
        </p:nvSpPr>
        <p:spPr>
          <a:xfrm>
            <a:off x="7726413" y="1056594"/>
            <a:ext cx="685732" cy="685732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70" tIns="34289" rIns="68570" bIns="34289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685681"/>
            <a:r>
              <a:rPr lang="ru-RU" sz="3000" b="1" dirty="0">
                <a:solidFill>
                  <a:prstClr val="white"/>
                </a:solidFill>
              </a:rPr>
              <a:t>5</a:t>
            </a:r>
          </a:p>
        </p:txBody>
      </p:sp>
      <p:sp>
        <p:nvSpPr>
          <p:cNvPr id="16" name="Объект 2">
            <a:extLst>
              <a:ext uri="{FF2B5EF4-FFF2-40B4-BE49-F238E27FC236}">
                <a16:creationId xmlns:a16="http://schemas.microsoft.com/office/drawing/2014/main" id="{EA772927-8640-491E-8725-B767ECA24FEE}"/>
              </a:ext>
            </a:extLst>
          </p:cNvPr>
          <p:cNvSpPr>
            <a:spLocks noGrp="1"/>
          </p:cNvSpPr>
          <p:nvPr>
            <p:ph idx="16" hasCustomPrompt="1"/>
          </p:nvPr>
        </p:nvSpPr>
        <p:spPr>
          <a:xfrm>
            <a:off x="7245777" y="1896673"/>
            <a:ext cx="1647000" cy="275391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1500"/>
            </a:lvl1pPr>
            <a:lvl2pPr marL="342839" indent="0" algn="l">
              <a:buNone/>
              <a:defRPr sz="1400"/>
            </a:lvl2pPr>
            <a:lvl3pPr marL="685681" indent="0" algn="l">
              <a:buNone/>
              <a:defRPr sz="1200"/>
            </a:lvl3pPr>
            <a:lvl4pPr marL="1028522" indent="0" algn="l">
              <a:buNone/>
              <a:defRPr sz="1100"/>
            </a:lvl4pPr>
            <a:lvl5pPr marL="1371362" indent="0" algn="l">
              <a:buNone/>
              <a:defRPr sz="1100"/>
            </a:lvl5pPr>
          </a:lstStyle>
          <a:p>
            <a:pPr lvl="0"/>
            <a:r>
              <a:rPr lang="ru-RU" dirty="0"/>
              <a:t>Образец текста 20</a:t>
            </a:r>
          </a:p>
          <a:p>
            <a:pPr lvl="1"/>
            <a:r>
              <a:rPr lang="ru-RU" dirty="0"/>
              <a:t>Второй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56974240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840">
          <p15:clr>
            <a:srgbClr val="FBAE40"/>
          </p15:clr>
        </p15:guide>
      </p15:sldGuideLst>
    </p:ext>
  </p:extLst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7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 hasCustomPrompt="1"/>
          </p:nvPr>
        </p:nvSpPr>
        <p:spPr>
          <a:xfrm>
            <a:off x="251223" y="957263"/>
            <a:ext cx="1647000" cy="3693318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buNone/>
              <a:defRPr sz="1500"/>
            </a:lvl1pPr>
            <a:lvl2pPr marL="342839" indent="0" algn="l">
              <a:buNone/>
              <a:defRPr sz="1400"/>
            </a:lvl2pPr>
            <a:lvl3pPr marL="685681" indent="0" algn="l">
              <a:buNone/>
              <a:defRPr sz="1200"/>
            </a:lvl3pPr>
            <a:lvl4pPr marL="1028522" indent="0" algn="l">
              <a:buNone/>
              <a:defRPr sz="1100"/>
            </a:lvl4pPr>
            <a:lvl5pPr marL="1371362" indent="0" algn="l">
              <a:buNone/>
              <a:defRPr sz="1100"/>
            </a:lvl5pPr>
          </a:lstStyle>
          <a:p>
            <a:pPr lvl="0"/>
            <a:r>
              <a:rPr lang="ru-RU" dirty="0"/>
              <a:t>Образец текста 20</a:t>
            </a:r>
          </a:p>
          <a:p>
            <a:pPr lvl="1"/>
            <a:r>
              <a:rPr lang="ru-RU" dirty="0"/>
              <a:t>Второй уровень</a:t>
            </a: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5000626" y="4767265"/>
            <a:ext cx="3576638" cy="234554"/>
          </a:xfrm>
          <a:prstGeom prst="rect">
            <a:avLst/>
          </a:prstGeom>
        </p:spPr>
        <p:txBody>
          <a:bodyPr/>
          <a:lstStyle/>
          <a:p>
            <a:r>
              <a:rPr lang="ru-RU" dirty="0">
                <a:solidFill>
                  <a:prstClr val="black">
                    <a:tint val="75000"/>
                  </a:prstClr>
                </a:solidFill>
              </a:rPr>
              <a:t>Министерство науки и высшего образования Российской Федерации 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577263" y="4767265"/>
            <a:ext cx="315516" cy="234554"/>
          </a:xfrm>
          <a:prstGeom prst="rect">
            <a:avLst/>
          </a:prstGeom>
        </p:spPr>
        <p:txBody>
          <a:bodyPr/>
          <a:lstStyle/>
          <a:p>
            <a:fld id="{0A47BF3B-361D-4191-8ECA-260AA860978A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Заголовок 3">
            <a:extLst>
              <a:ext uri="{FF2B5EF4-FFF2-40B4-BE49-F238E27FC236}">
                <a16:creationId xmlns:a16="http://schemas.microsoft.com/office/drawing/2014/main" id="{5BAE2CE5-E23D-483C-AE24-5BAAD7818C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8" name="Объект 2">
            <a:extLst>
              <a:ext uri="{FF2B5EF4-FFF2-40B4-BE49-F238E27FC236}">
                <a16:creationId xmlns:a16="http://schemas.microsoft.com/office/drawing/2014/main" id="{55C36676-B995-44D2-BB28-D306C9CABC80}"/>
              </a:ext>
            </a:extLst>
          </p:cNvPr>
          <p:cNvSpPr>
            <a:spLocks noGrp="1"/>
          </p:cNvSpPr>
          <p:nvPr>
            <p:ph idx="13" hasCustomPrompt="1"/>
          </p:nvPr>
        </p:nvSpPr>
        <p:spPr>
          <a:xfrm>
            <a:off x="1999862" y="957263"/>
            <a:ext cx="1647000" cy="3693318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buNone/>
              <a:defRPr sz="1500"/>
            </a:lvl1pPr>
            <a:lvl2pPr marL="342839" indent="0" algn="l">
              <a:buNone/>
              <a:defRPr sz="1400"/>
            </a:lvl2pPr>
            <a:lvl3pPr marL="685681" indent="0" algn="l">
              <a:buNone/>
              <a:defRPr sz="1200"/>
            </a:lvl3pPr>
            <a:lvl4pPr marL="1028522" indent="0" algn="l">
              <a:buNone/>
              <a:defRPr sz="1100"/>
            </a:lvl4pPr>
            <a:lvl5pPr marL="1371362" indent="0" algn="l">
              <a:buNone/>
              <a:defRPr sz="1100"/>
            </a:lvl5pPr>
          </a:lstStyle>
          <a:p>
            <a:pPr lvl="0"/>
            <a:r>
              <a:rPr lang="ru-RU" dirty="0"/>
              <a:t>Образец текста 20</a:t>
            </a:r>
          </a:p>
          <a:p>
            <a:pPr lvl="1"/>
            <a:r>
              <a:rPr lang="ru-RU" dirty="0"/>
              <a:t>Второй уровень</a:t>
            </a:r>
          </a:p>
        </p:txBody>
      </p:sp>
      <p:sp>
        <p:nvSpPr>
          <p:cNvPr id="9" name="Объект 2">
            <a:extLst>
              <a:ext uri="{FF2B5EF4-FFF2-40B4-BE49-F238E27FC236}">
                <a16:creationId xmlns:a16="http://schemas.microsoft.com/office/drawing/2014/main" id="{6220D57B-8B1B-446E-AB86-3899A2AF079F}"/>
              </a:ext>
            </a:extLst>
          </p:cNvPr>
          <p:cNvSpPr>
            <a:spLocks noGrp="1"/>
          </p:cNvSpPr>
          <p:nvPr>
            <p:ph idx="14" hasCustomPrompt="1"/>
          </p:nvPr>
        </p:nvSpPr>
        <p:spPr>
          <a:xfrm>
            <a:off x="3748500" y="957263"/>
            <a:ext cx="1647000" cy="3693318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buNone/>
              <a:defRPr sz="1500"/>
            </a:lvl1pPr>
            <a:lvl2pPr marL="342839" indent="0" algn="l">
              <a:buNone/>
              <a:defRPr sz="1400"/>
            </a:lvl2pPr>
            <a:lvl3pPr marL="685681" indent="0" algn="l">
              <a:buNone/>
              <a:defRPr sz="1200"/>
            </a:lvl3pPr>
            <a:lvl4pPr marL="1028522" indent="0" algn="l">
              <a:buNone/>
              <a:defRPr sz="1100"/>
            </a:lvl4pPr>
            <a:lvl5pPr marL="1371362" indent="0" algn="l">
              <a:buNone/>
              <a:defRPr sz="1100"/>
            </a:lvl5pPr>
          </a:lstStyle>
          <a:p>
            <a:pPr lvl="0"/>
            <a:r>
              <a:rPr lang="ru-RU" dirty="0"/>
              <a:t>Образец текста 20</a:t>
            </a:r>
          </a:p>
          <a:p>
            <a:pPr lvl="1"/>
            <a:r>
              <a:rPr lang="ru-RU" dirty="0"/>
              <a:t>Второй уровень</a:t>
            </a:r>
          </a:p>
        </p:txBody>
      </p:sp>
      <p:sp>
        <p:nvSpPr>
          <p:cNvPr id="10" name="Объект 2">
            <a:extLst>
              <a:ext uri="{FF2B5EF4-FFF2-40B4-BE49-F238E27FC236}">
                <a16:creationId xmlns:a16="http://schemas.microsoft.com/office/drawing/2014/main" id="{E76EC364-AA4D-4A18-831B-4BA2063AD4AE}"/>
              </a:ext>
            </a:extLst>
          </p:cNvPr>
          <p:cNvSpPr>
            <a:spLocks noGrp="1"/>
          </p:cNvSpPr>
          <p:nvPr>
            <p:ph idx="15" hasCustomPrompt="1"/>
          </p:nvPr>
        </p:nvSpPr>
        <p:spPr>
          <a:xfrm>
            <a:off x="5497139" y="957263"/>
            <a:ext cx="1647000" cy="3693318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buNone/>
              <a:defRPr sz="1500"/>
            </a:lvl1pPr>
            <a:lvl2pPr marL="342839" indent="0" algn="l">
              <a:buNone/>
              <a:defRPr sz="1400"/>
            </a:lvl2pPr>
            <a:lvl3pPr marL="685681" indent="0" algn="l">
              <a:buNone/>
              <a:defRPr sz="1200"/>
            </a:lvl3pPr>
            <a:lvl4pPr marL="1028522" indent="0" algn="l">
              <a:buNone/>
              <a:defRPr sz="1100"/>
            </a:lvl4pPr>
            <a:lvl5pPr marL="1371362" indent="0" algn="l">
              <a:buNone/>
              <a:defRPr sz="1100"/>
            </a:lvl5pPr>
          </a:lstStyle>
          <a:p>
            <a:pPr lvl="0"/>
            <a:r>
              <a:rPr lang="ru-RU" dirty="0"/>
              <a:t>Образец текста 20</a:t>
            </a:r>
          </a:p>
          <a:p>
            <a:pPr lvl="1"/>
            <a:r>
              <a:rPr lang="ru-RU" dirty="0"/>
              <a:t>Второй уровень</a:t>
            </a:r>
          </a:p>
        </p:txBody>
      </p:sp>
      <p:sp>
        <p:nvSpPr>
          <p:cNvPr id="16" name="Объект 2">
            <a:extLst>
              <a:ext uri="{FF2B5EF4-FFF2-40B4-BE49-F238E27FC236}">
                <a16:creationId xmlns:a16="http://schemas.microsoft.com/office/drawing/2014/main" id="{EA772927-8640-491E-8725-B767ECA24FEE}"/>
              </a:ext>
            </a:extLst>
          </p:cNvPr>
          <p:cNvSpPr>
            <a:spLocks noGrp="1"/>
          </p:cNvSpPr>
          <p:nvPr>
            <p:ph idx="16" hasCustomPrompt="1"/>
          </p:nvPr>
        </p:nvSpPr>
        <p:spPr>
          <a:xfrm>
            <a:off x="7245777" y="957263"/>
            <a:ext cx="1647000" cy="3693318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buNone/>
              <a:defRPr sz="1500"/>
            </a:lvl1pPr>
            <a:lvl2pPr marL="342839" indent="0" algn="l">
              <a:buNone/>
              <a:defRPr sz="1400"/>
            </a:lvl2pPr>
            <a:lvl3pPr marL="685681" indent="0" algn="l">
              <a:buNone/>
              <a:defRPr sz="1200"/>
            </a:lvl3pPr>
            <a:lvl4pPr marL="1028522" indent="0" algn="l">
              <a:buNone/>
              <a:defRPr sz="1100"/>
            </a:lvl4pPr>
            <a:lvl5pPr marL="1371362" indent="0" algn="l">
              <a:buNone/>
              <a:defRPr sz="1100"/>
            </a:lvl5pPr>
          </a:lstStyle>
          <a:p>
            <a:pPr lvl="0"/>
            <a:r>
              <a:rPr lang="ru-RU" dirty="0"/>
              <a:t>Образец текста 20</a:t>
            </a:r>
          </a:p>
          <a:p>
            <a:pPr lvl="1"/>
            <a:r>
              <a:rPr lang="ru-RU" dirty="0"/>
              <a:t>Второй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339349347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840">
          <p15:clr>
            <a:srgbClr val="FBAE40"/>
          </p15:clr>
        </p15:guide>
      </p15:sldGuideLst>
    </p:ext>
  </p:extLst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8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 hasCustomPrompt="1"/>
          </p:nvPr>
        </p:nvSpPr>
        <p:spPr>
          <a:xfrm>
            <a:off x="251223" y="957263"/>
            <a:ext cx="1647000" cy="3693318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buNone/>
              <a:defRPr sz="1500" b="1">
                <a:solidFill>
                  <a:schemeClr val="accent1"/>
                </a:solidFill>
              </a:defRPr>
            </a:lvl1pPr>
            <a:lvl2pPr marL="0" indent="0" algn="l">
              <a:buNone/>
              <a:defRPr sz="1400"/>
            </a:lvl2pPr>
            <a:lvl3pPr marL="685681" indent="0" algn="l">
              <a:buNone/>
              <a:defRPr sz="1200"/>
            </a:lvl3pPr>
            <a:lvl4pPr marL="1028522" indent="0" algn="l">
              <a:buNone/>
              <a:defRPr sz="1100"/>
            </a:lvl4pPr>
            <a:lvl5pPr marL="1371362" indent="0" algn="l">
              <a:buNone/>
              <a:defRPr sz="1100"/>
            </a:lvl5pPr>
          </a:lstStyle>
          <a:p>
            <a:pPr lvl="0"/>
            <a:r>
              <a:rPr lang="ru-RU" dirty="0"/>
              <a:t>Образец текста 20</a:t>
            </a:r>
          </a:p>
          <a:p>
            <a:pPr lvl="1"/>
            <a:r>
              <a:rPr lang="ru-RU" dirty="0"/>
              <a:t>Второй уровень</a:t>
            </a: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5000626" y="4767265"/>
            <a:ext cx="3576638" cy="234554"/>
          </a:xfrm>
          <a:prstGeom prst="rect">
            <a:avLst/>
          </a:prstGeom>
        </p:spPr>
        <p:txBody>
          <a:bodyPr/>
          <a:lstStyle/>
          <a:p>
            <a:r>
              <a:rPr lang="ru-RU" dirty="0">
                <a:solidFill>
                  <a:prstClr val="black">
                    <a:tint val="75000"/>
                  </a:prstClr>
                </a:solidFill>
              </a:rPr>
              <a:t>Министерство науки и высшего образования Российской Федерации 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577263" y="4767265"/>
            <a:ext cx="315516" cy="234554"/>
          </a:xfrm>
          <a:prstGeom prst="rect">
            <a:avLst/>
          </a:prstGeom>
        </p:spPr>
        <p:txBody>
          <a:bodyPr/>
          <a:lstStyle/>
          <a:p>
            <a:fld id="{0A47BF3B-361D-4191-8ECA-260AA860978A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Заголовок 3">
            <a:extLst>
              <a:ext uri="{FF2B5EF4-FFF2-40B4-BE49-F238E27FC236}">
                <a16:creationId xmlns:a16="http://schemas.microsoft.com/office/drawing/2014/main" id="{5BAE2CE5-E23D-483C-AE24-5BAAD7818C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11" name="Объект 2">
            <a:extLst>
              <a:ext uri="{FF2B5EF4-FFF2-40B4-BE49-F238E27FC236}">
                <a16:creationId xmlns:a16="http://schemas.microsoft.com/office/drawing/2014/main" id="{0E89232A-5905-49FB-BE61-AC9C40F06369}"/>
              </a:ext>
            </a:extLst>
          </p:cNvPr>
          <p:cNvSpPr>
            <a:spLocks noGrp="1"/>
          </p:cNvSpPr>
          <p:nvPr>
            <p:ph idx="13" hasCustomPrompt="1"/>
          </p:nvPr>
        </p:nvSpPr>
        <p:spPr>
          <a:xfrm>
            <a:off x="1999862" y="957263"/>
            <a:ext cx="1647000" cy="3693318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buNone/>
              <a:defRPr sz="1500" b="1">
                <a:solidFill>
                  <a:schemeClr val="accent1"/>
                </a:solidFill>
              </a:defRPr>
            </a:lvl1pPr>
            <a:lvl2pPr marL="0" indent="0" algn="l">
              <a:buNone/>
              <a:defRPr sz="1400"/>
            </a:lvl2pPr>
            <a:lvl3pPr marL="685681" indent="0" algn="l">
              <a:buNone/>
              <a:defRPr sz="1200"/>
            </a:lvl3pPr>
            <a:lvl4pPr marL="1028522" indent="0" algn="l">
              <a:buNone/>
              <a:defRPr sz="1100"/>
            </a:lvl4pPr>
            <a:lvl5pPr marL="1371362" indent="0" algn="l">
              <a:buNone/>
              <a:defRPr sz="1100"/>
            </a:lvl5pPr>
          </a:lstStyle>
          <a:p>
            <a:pPr lvl="0"/>
            <a:r>
              <a:rPr lang="ru-RU" dirty="0"/>
              <a:t>Образец текста 20</a:t>
            </a:r>
          </a:p>
          <a:p>
            <a:pPr lvl="1"/>
            <a:r>
              <a:rPr lang="ru-RU" dirty="0"/>
              <a:t>Второй уровень</a:t>
            </a:r>
          </a:p>
        </p:txBody>
      </p:sp>
      <p:sp>
        <p:nvSpPr>
          <p:cNvPr id="12" name="Объект 2">
            <a:extLst>
              <a:ext uri="{FF2B5EF4-FFF2-40B4-BE49-F238E27FC236}">
                <a16:creationId xmlns:a16="http://schemas.microsoft.com/office/drawing/2014/main" id="{C6DC7DA9-1520-4774-BB96-5BB974521272}"/>
              </a:ext>
            </a:extLst>
          </p:cNvPr>
          <p:cNvSpPr>
            <a:spLocks noGrp="1"/>
          </p:cNvSpPr>
          <p:nvPr>
            <p:ph idx="14" hasCustomPrompt="1"/>
          </p:nvPr>
        </p:nvSpPr>
        <p:spPr>
          <a:xfrm>
            <a:off x="3748502" y="957263"/>
            <a:ext cx="1647000" cy="3693318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buNone/>
              <a:defRPr sz="1500" b="1">
                <a:solidFill>
                  <a:schemeClr val="accent1"/>
                </a:solidFill>
              </a:defRPr>
            </a:lvl1pPr>
            <a:lvl2pPr marL="0" indent="0" algn="l">
              <a:buNone/>
              <a:defRPr sz="1400"/>
            </a:lvl2pPr>
            <a:lvl3pPr marL="685681" indent="0" algn="l">
              <a:buNone/>
              <a:defRPr sz="1200"/>
            </a:lvl3pPr>
            <a:lvl4pPr marL="1028522" indent="0" algn="l">
              <a:buNone/>
              <a:defRPr sz="1100"/>
            </a:lvl4pPr>
            <a:lvl5pPr marL="1371362" indent="0" algn="l">
              <a:buNone/>
              <a:defRPr sz="1100"/>
            </a:lvl5pPr>
          </a:lstStyle>
          <a:p>
            <a:pPr lvl="0"/>
            <a:r>
              <a:rPr lang="ru-RU" dirty="0"/>
              <a:t>Образец текста 20</a:t>
            </a:r>
          </a:p>
          <a:p>
            <a:pPr lvl="1"/>
            <a:r>
              <a:rPr lang="ru-RU" dirty="0"/>
              <a:t>Второй уровень</a:t>
            </a:r>
          </a:p>
        </p:txBody>
      </p:sp>
      <p:sp>
        <p:nvSpPr>
          <p:cNvPr id="13" name="Объект 2">
            <a:extLst>
              <a:ext uri="{FF2B5EF4-FFF2-40B4-BE49-F238E27FC236}">
                <a16:creationId xmlns:a16="http://schemas.microsoft.com/office/drawing/2014/main" id="{1FA75231-352F-464A-A695-6CFD7797579B}"/>
              </a:ext>
            </a:extLst>
          </p:cNvPr>
          <p:cNvSpPr>
            <a:spLocks noGrp="1"/>
          </p:cNvSpPr>
          <p:nvPr>
            <p:ph idx="15" hasCustomPrompt="1"/>
          </p:nvPr>
        </p:nvSpPr>
        <p:spPr>
          <a:xfrm>
            <a:off x="5497141" y="957263"/>
            <a:ext cx="1647000" cy="3693318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buNone/>
              <a:defRPr sz="1500" b="1">
                <a:solidFill>
                  <a:schemeClr val="accent1"/>
                </a:solidFill>
              </a:defRPr>
            </a:lvl1pPr>
            <a:lvl2pPr marL="0" indent="0" algn="l">
              <a:buNone/>
              <a:defRPr sz="1400"/>
            </a:lvl2pPr>
            <a:lvl3pPr marL="685681" indent="0" algn="l">
              <a:buNone/>
              <a:defRPr sz="1200"/>
            </a:lvl3pPr>
            <a:lvl4pPr marL="1028522" indent="0" algn="l">
              <a:buNone/>
              <a:defRPr sz="1100"/>
            </a:lvl4pPr>
            <a:lvl5pPr marL="1371362" indent="0" algn="l">
              <a:buNone/>
              <a:defRPr sz="1100"/>
            </a:lvl5pPr>
          </a:lstStyle>
          <a:p>
            <a:pPr lvl="0"/>
            <a:r>
              <a:rPr lang="ru-RU" dirty="0"/>
              <a:t>Образец текста 20</a:t>
            </a:r>
          </a:p>
          <a:p>
            <a:pPr lvl="1"/>
            <a:r>
              <a:rPr lang="ru-RU" dirty="0"/>
              <a:t>Второй уровень</a:t>
            </a:r>
          </a:p>
        </p:txBody>
      </p:sp>
      <p:sp>
        <p:nvSpPr>
          <p:cNvPr id="14" name="Объект 2">
            <a:extLst>
              <a:ext uri="{FF2B5EF4-FFF2-40B4-BE49-F238E27FC236}">
                <a16:creationId xmlns:a16="http://schemas.microsoft.com/office/drawing/2014/main" id="{D6110F76-DC9A-4E41-8A15-DC2ACE6835E4}"/>
              </a:ext>
            </a:extLst>
          </p:cNvPr>
          <p:cNvSpPr>
            <a:spLocks noGrp="1"/>
          </p:cNvSpPr>
          <p:nvPr>
            <p:ph idx="16" hasCustomPrompt="1"/>
          </p:nvPr>
        </p:nvSpPr>
        <p:spPr>
          <a:xfrm>
            <a:off x="7245779" y="957263"/>
            <a:ext cx="1647000" cy="3693318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buNone/>
              <a:defRPr sz="1500" b="1">
                <a:solidFill>
                  <a:schemeClr val="accent1"/>
                </a:solidFill>
              </a:defRPr>
            </a:lvl1pPr>
            <a:lvl2pPr marL="0" indent="0" algn="l">
              <a:buNone/>
              <a:defRPr sz="1400"/>
            </a:lvl2pPr>
            <a:lvl3pPr marL="685681" indent="0" algn="l">
              <a:buNone/>
              <a:defRPr sz="1200"/>
            </a:lvl3pPr>
            <a:lvl4pPr marL="1028522" indent="0" algn="l">
              <a:buNone/>
              <a:defRPr sz="1100"/>
            </a:lvl4pPr>
            <a:lvl5pPr marL="1371362" indent="0" algn="l">
              <a:buNone/>
              <a:defRPr sz="1100"/>
            </a:lvl5pPr>
          </a:lstStyle>
          <a:p>
            <a:pPr lvl="0"/>
            <a:r>
              <a:rPr lang="ru-RU" dirty="0"/>
              <a:t>Образец текста 20</a:t>
            </a:r>
          </a:p>
          <a:p>
            <a:pPr lvl="1"/>
            <a:r>
              <a:rPr lang="ru-RU" dirty="0"/>
              <a:t>Второй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218319809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840">
          <p15:clr>
            <a:srgbClr val="FBAE40"/>
          </p15:clr>
        </p15:guide>
      </p15:sldGuideLst>
    </p:ext>
  </p:extLst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9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 hasCustomPrompt="1"/>
          </p:nvPr>
        </p:nvSpPr>
        <p:spPr>
          <a:xfrm>
            <a:off x="251223" y="957263"/>
            <a:ext cx="1350000" cy="3693318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buNone/>
              <a:defRPr sz="1500"/>
            </a:lvl1pPr>
            <a:lvl2pPr marL="342839" indent="0" algn="l">
              <a:buNone/>
              <a:defRPr sz="1400"/>
            </a:lvl2pPr>
            <a:lvl3pPr marL="685681" indent="0" algn="l">
              <a:buNone/>
              <a:defRPr sz="1200"/>
            </a:lvl3pPr>
            <a:lvl4pPr marL="1028522" indent="0" algn="l">
              <a:buNone/>
              <a:defRPr sz="1100"/>
            </a:lvl4pPr>
            <a:lvl5pPr marL="1371362" indent="0" algn="l">
              <a:buNone/>
              <a:defRPr sz="1100"/>
            </a:lvl5pPr>
          </a:lstStyle>
          <a:p>
            <a:pPr lvl="0"/>
            <a:r>
              <a:rPr lang="ru-RU" dirty="0"/>
              <a:t>Образец текста 20</a:t>
            </a:r>
          </a:p>
          <a:p>
            <a:pPr lvl="1"/>
            <a:r>
              <a:rPr lang="ru-RU" dirty="0"/>
              <a:t>Второй уровень</a:t>
            </a: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5000626" y="4767265"/>
            <a:ext cx="3576638" cy="234554"/>
          </a:xfrm>
          <a:prstGeom prst="rect">
            <a:avLst/>
          </a:prstGeom>
        </p:spPr>
        <p:txBody>
          <a:bodyPr/>
          <a:lstStyle/>
          <a:p>
            <a:r>
              <a:rPr lang="ru-RU" dirty="0">
                <a:solidFill>
                  <a:prstClr val="black">
                    <a:tint val="75000"/>
                  </a:prstClr>
                </a:solidFill>
              </a:rPr>
              <a:t>Министерство науки и высшего образования Российской Федерации 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577263" y="4767265"/>
            <a:ext cx="315516" cy="234554"/>
          </a:xfrm>
          <a:prstGeom prst="rect">
            <a:avLst/>
          </a:prstGeom>
        </p:spPr>
        <p:txBody>
          <a:bodyPr/>
          <a:lstStyle/>
          <a:p>
            <a:fld id="{0A47BF3B-361D-4191-8ECA-260AA860978A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Заголовок 3">
            <a:extLst>
              <a:ext uri="{FF2B5EF4-FFF2-40B4-BE49-F238E27FC236}">
                <a16:creationId xmlns:a16="http://schemas.microsoft.com/office/drawing/2014/main" id="{5BAE2CE5-E23D-483C-AE24-5BAAD7818C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8" name="Объект 2">
            <a:extLst>
              <a:ext uri="{FF2B5EF4-FFF2-40B4-BE49-F238E27FC236}">
                <a16:creationId xmlns:a16="http://schemas.microsoft.com/office/drawing/2014/main" id="{55C36676-B995-44D2-BB28-D306C9CABC80}"/>
              </a:ext>
            </a:extLst>
          </p:cNvPr>
          <p:cNvSpPr>
            <a:spLocks noGrp="1"/>
          </p:cNvSpPr>
          <p:nvPr>
            <p:ph idx="13" hasCustomPrompt="1"/>
          </p:nvPr>
        </p:nvSpPr>
        <p:spPr>
          <a:xfrm>
            <a:off x="1710725" y="957263"/>
            <a:ext cx="1350000" cy="3693318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buNone/>
              <a:defRPr sz="1500"/>
            </a:lvl1pPr>
            <a:lvl2pPr marL="342839" indent="0" algn="l">
              <a:buNone/>
              <a:defRPr sz="1400"/>
            </a:lvl2pPr>
            <a:lvl3pPr marL="685681" indent="0" algn="l">
              <a:buNone/>
              <a:defRPr sz="1200"/>
            </a:lvl3pPr>
            <a:lvl4pPr marL="1028522" indent="0" algn="l">
              <a:buNone/>
              <a:defRPr sz="1100"/>
            </a:lvl4pPr>
            <a:lvl5pPr marL="1371362" indent="0" algn="l">
              <a:buNone/>
              <a:defRPr sz="1100"/>
            </a:lvl5pPr>
          </a:lstStyle>
          <a:p>
            <a:pPr lvl="0"/>
            <a:r>
              <a:rPr lang="ru-RU" dirty="0"/>
              <a:t>Образец текста 20</a:t>
            </a:r>
          </a:p>
          <a:p>
            <a:pPr lvl="1"/>
            <a:r>
              <a:rPr lang="ru-RU" dirty="0"/>
              <a:t>Второй уровень</a:t>
            </a:r>
          </a:p>
        </p:txBody>
      </p:sp>
      <p:sp>
        <p:nvSpPr>
          <p:cNvPr id="9" name="Объект 2">
            <a:extLst>
              <a:ext uri="{FF2B5EF4-FFF2-40B4-BE49-F238E27FC236}">
                <a16:creationId xmlns:a16="http://schemas.microsoft.com/office/drawing/2014/main" id="{6220D57B-8B1B-446E-AB86-3899A2AF079F}"/>
              </a:ext>
            </a:extLst>
          </p:cNvPr>
          <p:cNvSpPr>
            <a:spLocks noGrp="1"/>
          </p:cNvSpPr>
          <p:nvPr>
            <p:ph idx="14" hasCustomPrompt="1"/>
          </p:nvPr>
        </p:nvSpPr>
        <p:spPr>
          <a:xfrm>
            <a:off x="3170226" y="957263"/>
            <a:ext cx="1350000" cy="3693318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buNone/>
              <a:defRPr sz="1500"/>
            </a:lvl1pPr>
            <a:lvl2pPr marL="342839" indent="0" algn="l">
              <a:buNone/>
              <a:defRPr sz="1400"/>
            </a:lvl2pPr>
            <a:lvl3pPr marL="685681" indent="0" algn="l">
              <a:buNone/>
              <a:defRPr sz="1200"/>
            </a:lvl3pPr>
            <a:lvl4pPr marL="1028522" indent="0" algn="l">
              <a:buNone/>
              <a:defRPr sz="1100"/>
            </a:lvl4pPr>
            <a:lvl5pPr marL="1371362" indent="0" algn="l">
              <a:buNone/>
              <a:defRPr sz="1100"/>
            </a:lvl5pPr>
          </a:lstStyle>
          <a:p>
            <a:pPr lvl="0"/>
            <a:r>
              <a:rPr lang="ru-RU" dirty="0"/>
              <a:t>Образец текста 20</a:t>
            </a:r>
          </a:p>
          <a:p>
            <a:pPr lvl="1"/>
            <a:r>
              <a:rPr lang="ru-RU" dirty="0"/>
              <a:t>Второй уровень</a:t>
            </a:r>
          </a:p>
        </p:txBody>
      </p:sp>
      <p:sp>
        <p:nvSpPr>
          <p:cNvPr id="10" name="Объект 2">
            <a:extLst>
              <a:ext uri="{FF2B5EF4-FFF2-40B4-BE49-F238E27FC236}">
                <a16:creationId xmlns:a16="http://schemas.microsoft.com/office/drawing/2014/main" id="{E76EC364-AA4D-4A18-831B-4BA2063AD4AE}"/>
              </a:ext>
            </a:extLst>
          </p:cNvPr>
          <p:cNvSpPr>
            <a:spLocks noGrp="1"/>
          </p:cNvSpPr>
          <p:nvPr>
            <p:ph idx="15" hasCustomPrompt="1"/>
          </p:nvPr>
        </p:nvSpPr>
        <p:spPr>
          <a:xfrm>
            <a:off x="4629728" y="957263"/>
            <a:ext cx="1350000" cy="3693318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buNone/>
              <a:defRPr sz="1500"/>
            </a:lvl1pPr>
            <a:lvl2pPr marL="342839" indent="0" algn="l">
              <a:buNone/>
              <a:defRPr sz="1400"/>
            </a:lvl2pPr>
            <a:lvl3pPr marL="685681" indent="0" algn="l">
              <a:buNone/>
              <a:defRPr sz="1200"/>
            </a:lvl3pPr>
            <a:lvl4pPr marL="1028522" indent="0" algn="l">
              <a:buNone/>
              <a:defRPr sz="1100"/>
            </a:lvl4pPr>
            <a:lvl5pPr marL="1371362" indent="0" algn="l">
              <a:buNone/>
              <a:defRPr sz="1100"/>
            </a:lvl5pPr>
          </a:lstStyle>
          <a:p>
            <a:pPr lvl="0"/>
            <a:r>
              <a:rPr lang="ru-RU" dirty="0"/>
              <a:t>Образец текста 20</a:t>
            </a:r>
          </a:p>
          <a:p>
            <a:pPr lvl="1"/>
            <a:r>
              <a:rPr lang="ru-RU" dirty="0"/>
              <a:t>Второй уровень</a:t>
            </a:r>
          </a:p>
        </p:txBody>
      </p:sp>
      <p:sp>
        <p:nvSpPr>
          <p:cNvPr id="16" name="Объект 2">
            <a:extLst>
              <a:ext uri="{FF2B5EF4-FFF2-40B4-BE49-F238E27FC236}">
                <a16:creationId xmlns:a16="http://schemas.microsoft.com/office/drawing/2014/main" id="{EA772927-8640-491E-8725-B767ECA24FEE}"/>
              </a:ext>
            </a:extLst>
          </p:cNvPr>
          <p:cNvSpPr>
            <a:spLocks noGrp="1"/>
          </p:cNvSpPr>
          <p:nvPr>
            <p:ph idx="16" hasCustomPrompt="1"/>
          </p:nvPr>
        </p:nvSpPr>
        <p:spPr>
          <a:xfrm>
            <a:off x="6089229" y="957263"/>
            <a:ext cx="1350000" cy="3693318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buNone/>
              <a:defRPr sz="1500"/>
            </a:lvl1pPr>
            <a:lvl2pPr marL="342839" indent="0" algn="l">
              <a:buNone/>
              <a:defRPr sz="1400"/>
            </a:lvl2pPr>
            <a:lvl3pPr marL="685681" indent="0" algn="l">
              <a:buNone/>
              <a:defRPr sz="1200"/>
            </a:lvl3pPr>
            <a:lvl4pPr marL="1028522" indent="0" algn="l">
              <a:buNone/>
              <a:defRPr sz="1100"/>
            </a:lvl4pPr>
            <a:lvl5pPr marL="1371362" indent="0" algn="l">
              <a:buNone/>
              <a:defRPr sz="1100"/>
            </a:lvl5pPr>
          </a:lstStyle>
          <a:p>
            <a:pPr lvl="0"/>
            <a:r>
              <a:rPr lang="ru-RU" dirty="0"/>
              <a:t>Образец текста 20</a:t>
            </a:r>
          </a:p>
          <a:p>
            <a:pPr lvl="1"/>
            <a:r>
              <a:rPr lang="ru-RU" dirty="0"/>
              <a:t>Второй уровень</a:t>
            </a:r>
          </a:p>
        </p:txBody>
      </p:sp>
      <p:sp>
        <p:nvSpPr>
          <p:cNvPr id="11" name="Объект 2">
            <a:extLst>
              <a:ext uri="{FF2B5EF4-FFF2-40B4-BE49-F238E27FC236}">
                <a16:creationId xmlns:a16="http://schemas.microsoft.com/office/drawing/2014/main" id="{D3EAFC7F-5DEC-4952-94A6-9A190BCFBDC3}"/>
              </a:ext>
            </a:extLst>
          </p:cNvPr>
          <p:cNvSpPr>
            <a:spLocks noGrp="1"/>
          </p:cNvSpPr>
          <p:nvPr>
            <p:ph idx="17" hasCustomPrompt="1"/>
          </p:nvPr>
        </p:nvSpPr>
        <p:spPr>
          <a:xfrm>
            <a:off x="7548732" y="957263"/>
            <a:ext cx="1350000" cy="3693318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buNone/>
              <a:defRPr sz="1500"/>
            </a:lvl1pPr>
            <a:lvl2pPr marL="342839" indent="0" algn="l">
              <a:buNone/>
              <a:defRPr sz="1400"/>
            </a:lvl2pPr>
            <a:lvl3pPr marL="685681" indent="0" algn="l">
              <a:buNone/>
              <a:defRPr sz="1200"/>
            </a:lvl3pPr>
            <a:lvl4pPr marL="1028522" indent="0" algn="l">
              <a:buNone/>
              <a:defRPr sz="1100"/>
            </a:lvl4pPr>
            <a:lvl5pPr marL="1371362" indent="0" algn="l">
              <a:buNone/>
              <a:defRPr sz="1100"/>
            </a:lvl5pPr>
          </a:lstStyle>
          <a:p>
            <a:pPr lvl="0"/>
            <a:r>
              <a:rPr lang="ru-RU" dirty="0"/>
              <a:t>Образец текста 20</a:t>
            </a:r>
          </a:p>
          <a:p>
            <a:pPr lvl="1"/>
            <a:r>
              <a:rPr lang="ru-RU" dirty="0"/>
              <a:t>Второй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407811937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840">
          <p15:clr>
            <a:srgbClr val="FBAE40"/>
          </p15:clr>
        </p15:guide>
      </p15:sldGuideLst>
    </p:ext>
  </p:extLst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0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 hasCustomPrompt="1"/>
          </p:nvPr>
        </p:nvSpPr>
        <p:spPr>
          <a:xfrm>
            <a:off x="251223" y="957263"/>
            <a:ext cx="1350000" cy="3693318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buNone/>
              <a:defRPr sz="1100" b="1">
                <a:solidFill>
                  <a:schemeClr val="accent1"/>
                </a:solidFill>
              </a:defRPr>
            </a:lvl1pPr>
            <a:lvl2pPr marL="0" indent="0" algn="l">
              <a:buNone/>
              <a:defRPr sz="900"/>
            </a:lvl2pPr>
            <a:lvl3pPr marL="685681" indent="0" algn="l">
              <a:buNone/>
              <a:defRPr sz="1200"/>
            </a:lvl3pPr>
            <a:lvl4pPr marL="1028522" indent="0" algn="l">
              <a:buNone/>
              <a:defRPr sz="1100"/>
            </a:lvl4pPr>
            <a:lvl5pPr marL="1371362" indent="0" algn="l">
              <a:buNone/>
              <a:defRPr sz="1100"/>
            </a:lvl5pPr>
          </a:lstStyle>
          <a:p>
            <a:pPr lvl="0"/>
            <a:r>
              <a:rPr lang="ru-RU" dirty="0"/>
              <a:t>Образец текста 20</a:t>
            </a:r>
          </a:p>
          <a:p>
            <a:pPr lvl="1"/>
            <a:r>
              <a:rPr lang="ru-RU" dirty="0"/>
              <a:t>Второй уровень</a:t>
            </a: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5000626" y="4767265"/>
            <a:ext cx="3576638" cy="234554"/>
          </a:xfrm>
          <a:prstGeom prst="rect">
            <a:avLst/>
          </a:prstGeom>
        </p:spPr>
        <p:txBody>
          <a:bodyPr/>
          <a:lstStyle/>
          <a:p>
            <a:r>
              <a:rPr lang="ru-RU" dirty="0">
                <a:solidFill>
                  <a:prstClr val="black">
                    <a:tint val="75000"/>
                  </a:prstClr>
                </a:solidFill>
              </a:rPr>
              <a:t>Министерство науки и высшего образования Российской Федерации 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577263" y="4767265"/>
            <a:ext cx="315516" cy="234554"/>
          </a:xfrm>
          <a:prstGeom prst="rect">
            <a:avLst/>
          </a:prstGeom>
        </p:spPr>
        <p:txBody>
          <a:bodyPr/>
          <a:lstStyle/>
          <a:p>
            <a:fld id="{0A47BF3B-361D-4191-8ECA-260AA860978A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Заголовок 3">
            <a:extLst>
              <a:ext uri="{FF2B5EF4-FFF2-40B4-BE49-F238E27FC236}">
                <a16:creationId xmlns:a16="http://schemas.microsoft.com/office/drawing/2014/main" id="{5BAE2CE5-E23D-483C-AE24-5BAAD7818C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12" name="Объект 2">
            <a:extLst>
              <a:ext uri="{FF2B5EF4-FFF2-40B4-BE49-F238E27FC236}">
                <a16:creationId xmlns:a16="http://schemas.microsoft.com/office/drawing/2014/main" id="{11A5FF9A-6184-4AA3-B207-5067DE0C9A1C}"/>
              </a:ext>
            </a:extLst>
          </p:cNvPr>
          <p:cNvSpPr>
            <a:spLocks noGrp="1"/>
          </p:cNvSpPr>
          <p:nvPr>
            <p:ph idx="13" hasCustomPrompt="1"/>
          </p:nvPr>
        </p:nvSpPr>
        <p:spPr>
          <a:xfrm>
            <a:off x="1709534" y="957263"/>
            <a:ext cx="1350000" cy="3693318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buNone/>
              <a:defRPr sz="1100" b="1">
                <a:solidFill>
                  <a:schemeClr val="accent1"/>
                </a:solidFill>
              </a:defRPr>
            </a:lvl1pPr>
            <a:lvl2pPr marL="0" indent="0" algn="l">
              <a:buNone/>
              <a:defRPr sz="900"/>
            </a:lvl2pPr>
            <a:lvl3pPr marL="685681" indent="0" algn="l">
              <a:buNone/>
              <a:defRPr sz="1200"/>
            </a:lvl3pPr>
            <a:lvl4pPr marL="1028522" indent="0" algn="l">
              <a:buNone/>
              <a:defRPr sz="1100"/>
            </a:lvl4pPr>
            <a:lvl5pPr marL="1371362" indent="0" algn="l">
              <a:buNone/>
              <a:defRPr sz="1100"/>
            </a:lvl5pPr>
          </a:lstStyle>
          <a:p>
            <a:pPr lvl="0"/>
            <a:r>
              <a:rPr lang="ru-RU" dirty="0"/>
              <a:t>Образец текста 20</a:t>
            </a:r>
          </a:p>
          <a:p>
            <a:pPr lvl="1"/>
            <a:r>
              <a:rPr lang="ru-RU" dirty="0"/>
              <a:t>Второй уровень</a:t>
            </a:r>
          </a:p>
        </p:txBody>
      </p:sp>
      <p:sp>
        <p:nvSpPr>
          <p:cNvPr id="13" name="Объект 2">
            <a:extLst>
              <a:ext uri="{FF2B5EF4-FFF2-40B4-BE49-F238E27FC236}">
                <a16:creationId xmlns:a16="http://schemas.microsoft.com/office/drawing/2014/main" id="{F4D6E3CC-A8C9-486A-AB00-6C375B2DA707}"/>
              </a:ext>
            </a:extLst>
          </p:cNvPr>
          <p:cNvSpPr>
            <a:spLocks noGrp="1"/>
          </p:cNvSpPr>
          <p:nvPr>
            <p:ph idx="14" hasCustomPrompt="1"/>
          </p:nvPr>
        </p:nvSpPr>
        <p:spPr>
          <a:xfrm>
            <a:off x="3167846" y="957263"/>
            <a:ext cx="1350000" cy="3693318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buNone/>
              <a:defRPr sz="1100" b="1">
                <a:solidFill>
                  <a:schemeClr val="accent1"/>
                </a:solidFill>
              </a:defRPr>
            </a:lvl1pPr>
            <a:lvl2pPr marL="0" indent="0" algn="l">
              <a:buNone/>
              <a:defRPr sz="900"/>
            </a:lvl2pPr>
            <a:lvl3pPr marL="685681" indent="0" algn="l">
              <a:buNone/>
              <a:defRPr sz="1200"/>
            </a:lvl3pPr>
            <a:lvl4pPr marL="1028522" indent="0" algn="l">
              <a:buNone/>
              <a:defRPr sz="1100"/>
            </a:lvl4pPr>
            <a:lvl5pPr marL="1371362" indent="0" algn="l">
              <a:buNone/>
              <a:defRPr sz="1100"/>
            </a:lvl5pPr>
          </a:lstStyle>
          <a:p>
            <a:pPr lvl="0"/>
            <a:r>
              <a:rPr lang="ru-RU" dirty="0"/>
              <a:t>Образец текста 20</a:t>
            </a:r>
          </a:p>
          <a:p>
            <a:pPr lvl="1"/>
            <a:r>
              <a:rPr lang="ru-RU" dirty="0"/>
              <a:t>Второй уровень</a:t>
            </a:r>
          </a:p>
        </p:txBody>
      </p:sp>
      <p:sp>
        <p:nvSpPr>
          <p:cNvPr id="14" name="Объект 2">
            <a:extLst>
              <a:ext uri="{FF2B5EF4-FFF2-40B4-BE49-F238E27FC236}">
                <a16:creationId xmlns:a16="http://schemas.microsoft.com/office/drawing/2014/main" id="{805E219D-0145-4369-BD29-151A7AAD8B3E}"/>
              </a:ext>
            </a:extLst>
          </p:cNvPr>
          <p:cNvSpPr>
            <a:spLocks noGrp="1"/>
          </p:cNvSpPr>
          <p:nvPr>
            <p:ph idx="15" hasCustomPrompt="1"/>
          </p:nvPr>
        </p:nvSpPr>
        <p:spPr>
          <a:xfrm>
            <a:off x="4626157" y="957263"/>
            <a:ext cx="1350000" cy="3693318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buNone/>
              <a:defRPr sz="1100" b="1">
                <a:solidFill>
                  <a:schemeClr val="accent1"/>
                </a:solidFill>
              </a:defRPr>
            </a:lvl1pPr>
            <a:lvl2pPr marL="0" indent="0" algn="l">
              <a:buNone/>
              <a:defRPr sz="900"/>
            </a:lvl2pPr>
            <a:lvl3pPr marL="685681" indent="0" algn="l">
              <a:buNone/>
              <a:defRPr sz="1200"/>
            </a:lvl3pPr>
            <a:lvl4pPr marL="1028522" indent="0" algn="l">
              <a:buNone/>
              <a:defRPr sz="1100"/>
            </a:lvl4pPr>
            <a:lvl5pPr marL="1371362" indent="0" algn="l">
              <a:buNone/>
              <a:defRPr sz="1100"/>
            </a:lvl5pPr>
          </a:lstStyle>
          <a:p>
            <a:pPr lvl="0"/>
            <a:r>
              <a:rPr lang="ru-RU" dirty="0"/>
              <a:t>Образец текста 20</a:t>
            </a:r>
          </a:p>
          <a:p>
            <a:pPr lvl="1"/>
            <a:r>
              <a:rPr lang="ru-RU" dirty="0"/>
              <a:t>Второй уровень</a:t>
            </a:r>
          </a:p>
        </p:txBody>
      </p:sp>
      <p:sp>
        <p:nvSpPr>
          <p:cNvPr id="15" name="Объект 2">
            <a:extLst>
              <a:ext uri="{FF2B5EF4-FFF2-40B4-BE49-F238E27FC236}">
                <a16:creationId xmlns:a16="http://schemas.microsoft.com/office/drawing/2014/main" id="{94BB76FD-82A0-46D2-9F98-8C4ECC834522}"/>
              </a:ext>
            </a:extLst>
          </p:cNvPr>
          <p:cNvSpPr>
            <a:spLocks noGrp="1"/>
          </p:cNvSpPr>
          <p:nvPr>
            <p:ph idx="16" hasCustomPrompt="1"/>
          </p:nvPr>
        </p:nvSpPr>
        <p:spPr>
          <a:xfrm>
            <a:off x="6084468" y="957263"/>
            <a:ext cx="1350000" cy="3693318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buNone/>
              <a:defRPr sz="1100" b="1">
                <a:solidFill>
                  <a:schemeClr val="accent1"/>
                </a:solidFill>
              </a:defRPr>
            </a:lvl1pPr>
            <a:lvl2pPr marL="0" indent="0" algn="l">
              <a:buNone/>
              <a:defRPr sz="900"/>
            </a:lvl2pPr>
            <a:lvl3pPr marL="685681" indent="0" algn="l">
              <a:buNone/>
              <a:defRPr sz="1200"/>
            </a:lvl3pPr>
            <a:lvl4pPr marL="1028522" indent="0" algn="l">
              <a:buNone/>
              <a:defRPr sz="1100"/>
            </a:lvl4pPr>
            <a:lvl5pPr marL="1371362" indent="0" algn="l">
              <a:buNone/>
              <a:defRPr sz="1100"/>
            </a:lvl5pPr>
          </a:lstStyle>
          <a:p>
            <a:pPr lvl="0"/>
            <a:r>
              <a:rPr lang="ru-RU" dirty="0"/>
              <a:t>Образец текста 20</a:t>
            </a:r>
          </a:p>
          <a:p>
            <a:pPr lvl="1"/>
            <a:r>
              <a:rPr lang="ru-RU" dirty="0"/>
              <a:t>Второй уровень</a:t>
            </a:r>
          </a:p>
        </p:txBody>
      </p:sp>
      <p:sp>
        <p:nvSpPr>
          <p:cNvPr id="17" name="Объект 2">
            <a:extLst>
              <a:ext uri="{FF2B5EF4-FFF2-40B4-BE49-F238E27FC236}">
                <a16:creationId xmlns:a16="http://schemas.microsoft.com/office/drawing/2014/main" id="{E1DAA475-1449-4036-B52B-61DFBF91E972}"/>
              </a:ext>
            </a:extLst>
          </p:cNvPr>
          <p:cNvSpPr>
            <a:spLocks noGrp="1"/>
          </p:cNvSpPr>
          <p:nvPr>
            <p:ph idx="17" hasCustomPrompt="1"/>
          </p:nvPr>
        </p:nvSpPr>
        <p:spPr>
          <a:xfrm>
            <a:off x="7542779" y="957263"/>
            <a:ext cx="1350000" cy="3693318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buNone/>
              <a:defRPr sz="1100" b="1">
                <a:solidFill>
                  <a:schemeClr val="accent1"/>
                </a:solidFill>
              </a:defRPr>
            </a:lvl1pPr>
            <a:lvl2pPr marL="0" indent="0" algn="l">
              <a:buNone/>
              <a:defRPr sz="900"/>
            </a:lvl2pPr>
            <a:lvl3pPr marL="685681" indent="0" algn="l">
              <a:buNone/>
              <a:defRPr sz="1200"/>
            </a:lvl3pPr>
            <a:lvl4pPr marL="1028522" indent="0" algn="l">
              <a:buNone/>
              <a:defRPr sz="1100"/>
            </a:lvl4pPr>
            <a:lvl5pPr marL="1371362" indent="0" algn="l">
              <a:buNone/>
              <a:defRPr sz="1100"/>
            </a:lvl5pPr>
          </a:lstStyle>
          <a:p>
            <a:pPr lvl="0"/>
            <a:r>
              <a:rPr lang="ru-RU" dirty="0"/>
              <a:t>Образец текста 20</a:t>
            </a:r>
          </a:p>
          <a:p>
            <a:pPr lvl="1"/>
            <a:r>
              <a:rPr lang="ru-RU" dirty="0"/>
              <a:t>Второй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322202295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840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>
          <a:xfrm>
            <a:off x="-9872" y="10291"/>
            <a:ext cx="837456" cy="182042"/>
          </a:xfrm>
          <a:prstGeom prst="rect">
            <a:avLst/>
          </a:prstGeom>
        </p:spPr>
        <p:txBody>
          <a:bodyPr/>
          <a:lstStyle/>
          <a:p>
            <a:fld id="{8EB27038-3F37-4307-9F36-94311FF1EB8B}" type="datetimeFigureOut">
              <a:rPr lang="ru-RU" smtClean="0"/>
              <a:pPr/>
              <a:t>28.09.2022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>
          <a:xfrm>
            <a:off x="1115617" y="-5836"/>
            <a:ext cx="2895600" cy="198169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6980767" y="0"/>
            <a:ext cx="2133600" cy="214296"/>
          </a:xfrm>
          <a:prstGeom prst="rect">
            <a:avLst/>
          </a:prstGeom>
        </p:spPr>
        <p:txBody>
          <a:bodyPr/>
          <a:lstStyle/>
          <a:p>
            <a:fld id="{E5616DE5-CBD9-47C3-9809-5E594B328E2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903437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8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04804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8" y="1076342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6968" indent="0">
              <a:buNone/>
              <a:defRPr sz="1200"/>
            </a:lvl2pPr>
            <a:lvl3pPr marL="913955" indent="0">
              <a:buNone/>
              <a:defRPr sz="1000"/>
            </a:lvl3pPr>
            <a:lvl4pPr marL="1370928" indent="0">
              <a:buNone/>
              <a:defRPr sz="900"/>
            </a:lvl4pPr>
            <a:lvl5pPr marL="1827908" indent="0">
              <a:buNone/>
              <a:defRPr sz="900"/>
            </a:lvl5pPr>
            <a:lvl6pPr marL="2284876" indent="0">
              <a:buNone/>
              <a:defRPr sz="900"/>
            </a:lvl6pPr>
            <a:lvl7pPr marL="2741846" indent="0">
              <a:buNone/>
              <a:defRPr sz="900"/>
            </a:lvl7pPr>
            <a:lvl8pPr marL="3198824" indent="0">
              <a:buNone/>
              <a:defRPr sz="900"/>
            </a:lvl8pPr>
            <a:lvl9pPr marL="3655799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-9872" y="10291"/>
            <a:ext cx="837456" cy="182042"/>
          </a:xfrm>
          <a:prstGeom prst="rect">
            <a:avLst/>
          </a:prstGeom>
        </p:spPr>
        <p:txBody>
          <a:bodyPr/>
          <a:lstStyle/>
          <a:p>
            <a:fld id="{8EB27038-3F37-4307-9F36-94311FF1EB8B}" type="datetimeFigureOut">
              <a:rPr lang="ru-RU" smtClean="0"/>
              <a:pPr/>
              <a:t>28.09.2022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1115617" y="-5836"/>
            <a:ext cx="2895600" cy="198169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980767" y="0"/>
            <a:ext cx="2133600" cy="214296"/>
          </a:xfrm>
          <a:prstGeom prst="rect">
            <a:avLst/>
          </a:prstGeom>
        </p:spPr>
        <p:txBody>
          <a:bodyPr/>
          <a:lstStyle/>
          <a:p>
            <a:fld id="{E5616DE5-CBD9-47C3-9809-5E594B328E2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492089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9" y="3600451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9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6968" indent="0">
              <a:buNone/>
              <a:defRPr sz="2800"/>
            </a:lvl2pPr>
            <a:lvl3pPr marL="913955" indent="0">
              <a:buNone/>
              <a:defRPr sz="2400"/>
            </a:lvl3pPr>
            <a:lvl4pPr marL="1370928" indent="0">
              <a:buNone/>
              <a:defRPr sz="2000"/>
            </a:lvl4pPr>
            <a:lvl5pPr marL="1827908" indent="0">
              <a:buNone/>
              <a:defRPr sz="2000"/>
            </a:lvl5pPr>
            <a:lvl6pPr marL="2284876" indent="0">
              <a:buNone/>
              <a:defRPr sz="2000"/>
            </a:lvl6pPr>
            <a:lvl7pPr marL="2741846" indent="0">
              <a:buNone/>
              <a:defRPr sz="2000"/>
            </a:lvl7pPr>
            <a:lvl8pPr marL="3198824" indent="0">
              <a:buNone/>
              <a:defRPr sz="2000"/>
            </a:lvl8pPr>
            <a:lvl9pPr marL="3655799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9" y="4025519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6968" indent="0">
              <a:buNone/>
              <a:defRPr sz="1200"/>
            </a:lvl2pPr>
            <a:lvl3pPr marL="913955" indent="0">
              <a:buNone/>
              <a:defRPr sz="1000"/>
            </a:lvl3pPr>
            <a:lvl4pPr marL="1370928" indent="0">
              <a:buNone/>
              <a:defRPr sz="900"/>
            </a:lvl4pPr>
            <a:lvl5pPr marL="1827908" indent="0">
              <a:buNone/>
              <a:defRPr sz="900"/>
            </a:lvl5pPr>
            <a:lvl6pPr marL="2284876" indent="0">
              <a:buNone/>
              <a:defRPr sz="900"/>
            </a:lvl6pPr>
            <a:lvl7pPr marL="2741846" indent="0">
              <a:buNone/>
              <a:defRPr sz="900"/>
            </a:lvl7pPr>
            <a:lvl8pPr marL="3198824" indent="0">
              <a:buNone/>
              <a:defRPr sz="900"/>
            </a:lvl8pPr>
            <a:lvl9pPr marL="3655799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-9872" y="10291"/>
            <a:ext cx="837456" cy="182042"/>
          </a:xfrm>
          <a:prstGeom prst="rect">
            <a:avLst/>
          </a:prstGeom>
        </p:spPr>
        <p:txBody>
          <a:bodyPr/>
          <a:lstStyle/>
          <a:p>
            <a:fld id="{8EB27038-3F37-4307-9F36-94311FF1EB8B}" type="datetimeFigureOut">
              <a:rPr lang="ru-RU" smtClean="0"/>
              <a:pPr/>
              <a:t>28.09.2022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1115617" y="-5836"/>
            <a:ext cx="2895600" cy="198169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980767" y="0"/>
            <a:ext cx="2133600" cy="214296"/>
          </a:xfrm>
          <a:prstGeom prst="rect">
            <a:avLst/>
          </a:prstGeom>
        </p:spPr>
        <p:txBody>
          <a:bodyPr/>
          <a:lstStyle/>
          <a:p>
            <a:fld id="{E5616DE5-CBD9-47C3-9809-5E594B328E2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299658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6" Type="http://schemas.openxmlformats.org/officeDocument/2006/relationships/slideLayout" Target="../slideLayouts/slideLayout26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slideLayout" Target="../slideLayouts/slideLayout42.xml"/><Relationship Id="rId47" Type="http://schemas.openxmlformats.org/officeDocument/2006/relationships/slideLayout" Target="../slideLayouts/slideLayout47.xml"/><Relationship Id="rId50" Type="http://schemas.openxmlformats.org/officeDocument/2006/relationships/slideLayout" Target="../slideLayouts/slideLayout50.xml"/><Relationship Id="rId55" Type="http://schemas.openxmlformats.org/officeDocument/2006/relationships/slideLayout" Target="../slideLayouts/slideLayout55.xml"/><Relationship Id="rId63" Type="http://schemas.openxmlformats.org/officeDocument/2006/relationships/slideLayout" Target="../slideLayouts/slideLayout63.xml"/><Relationship Id="rId68" Type="http://schemas.openxmlformats.org/officeDocument/2006/relationships/image" Target="../media/image2.png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9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45" Type="http://schemas.openxmlformats.org/officeDocument/2006/relationships/slideLayout" Target="../slideLayouts/slideLayout45.xml"/><Relationship Id="rId53" Type="http://schemas.openxmlformats.org/officeDocument/2006/relationships/slideLayout" Target="../slideLayouts/slideLayout53.xml"/><Relationship Id="rId58" Type="http://schemas.openxmlformats.org/officeDocument/2006/relationships/slideLayout" Target="../slideLayouts/slideLayout58.xml"/><Relationship Id="rId6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61" Type="http://schemas.openxmlformats.org/officeDocument/2006/relationships/slideLayout" Target="../slideLayouts/slideLayout61.xml"/><Relationship Id="rId19" Type="http://schemas.openxmlformats.org/officeDocument/2006/relationships/slideLayout" Target="../slideLayouts/slideLayout1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slideLayout" Target="../slideLayouts/slideLayout43.xml"/><Relationship Id="rId48" Type="http://schemas.openxmlformats.org/officeDocument/2006/relationships/slideLayout" Target="../slideLayouts/slideLayout48.xml"/><Relationship Id="rId56" Type="http://schemas.openxmlformats.org/officeDocument/2006/relationships/slideLayout" Target="../slideLayouts/slideLayout56.xml"/><Relationship Id="rId64" Type="http://schemas.openxmlformats.org/officeDocument/2006/relationships/slideLayout" Target="../slideLayouts/slideLayout64.xml"/><Relationship Id="rId8" Type="http://schemas.openxmlformats.org/officeDocument/2006/relationships/slideLayout" Target="../slideLayouts/slideLayout8.xml"/><Relationship Id="rId51" Type="http://schemas.openxmlformats.org/officeDocument/2006/relationships/slideLayout" Target="../slideLayouts/slideLayout51.xml"/><Relationship Id="rId3" Type="http://schemas.openxmlformats.org/officeDocument/2006/relationships/slideLayout" Target="../slideLayouts/slideLayout3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46" Type="http://schemas.openxmlformats.org/officeDocument/2006/relationships/slideLayout" Target="../slideLayouts/slideLayout46.xml"/><Relationship Id="rId59" Type="http://schemas.openxmlformats.org/officeDocument/2006/relationships/slideLayout" Target="../slideLayouts/slideLayout59.xml"/><Relationship Id="rId67" Type="http://schemas.openxmlformats.org/officeDocument/2006/relationships/image" Target="../media/image1.png"/><Relationship Id="rId20" Type="http://schemas.openxmlformats.org/officeDocument/2006/relationships/slideLayout" Target="../slideLayouts/slideLayout20.xml"/><Relationship Id="rId41" Type="http://schemas.openxmlformats.org/officeDocument/2006/relationships/slideLayout" Target="../slideLayouts/slideLayout41.xml"/><Relationship Id="rId54" Type="http://schemas.openxmlformats.org/officeDocument/2006/relationships/slideLayout" Target="../slideLayouts/slideLayout54.xml"/><Relationship Id="rId62" Type="http://schemas.openxmlformats.org/officeDocument/2006/relationships/slideLayout" Target="../slideLayouts/slideLayout6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49" Type="http://schemas.openxmlformats.org/officeDocument/2006/relationships/slideLayout" Target="../slideLayouts/slideLayout49.xml"/><Relationship Id="rId57" Type="http://schemas.openxmlformats.org/officeDocument/2006/relationships/slideLayout" Target="../slideLayouts/slideLayout57.xml"/><Relationship Id="rId10" Type="http://schemas.openxmlformats.org/officeDocument/2006/relationships/slideLayout" Target="../slideLayouts/slideLayout10.xml"/><Relationship Id="rId31" Type="http://schemas.openxmlformats.org/officeDocument/2006/relationships/slideLayout" Target="../slideLayouts/slideLayout31.xml"/><Relationship Id="rId44" Type="http://schemas.openxmlformats.org/officeDocument/2006/relationships/slideLayout" Target="../slideLayouts/slideLayout44.xml"/><Relationship Id="rId52" Type="http://schemas.openxmlformats.org/officeDocument/2006/relationships/slideLayout" Target="../slideLayouts/slideLayout52.xml"/><Relationship Id="rId60" Type="http://schemas.openxmlformats.org/officeDocument/2006/relationships/slideLayout" Target="../slideLayouts/slideLayout60.xml"/><Relationship Id="rId65" Type="http://schemas.openxmlformats.org/officeDocument/2006/relationships/slideLayout" Target="../slideLayouts/slideLayout65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9" Type="http://schemas.openxmlformats.org/officeDocument/2006/relationships/slideLayout" Target="../slideLayouts/slideLayout3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627817"/>
            <a:ext cx="8229600" cy="857250"/>
          </a:xfrm>
          <a:prstGeom prst="rect">
            <a:avLst/>
          </a:prstGeom>
        </p:spPr>
        <p:txBody>
          <a:bodyPr vert="horz" lIns="91398" tIns="45700" rIns="91398" bIns="45700" rtlCol="0" anchor="ctr">
            <a:normAutofit/>
          </a:bodyPr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22003"/>
            <a:ext cx="8229600" cy="2965985"/>
          </a:xfrm>
          <a:prstGeom prst="rect">
            <a:avLst/>
          </a:prstGeom>
        </p:spPr>
        <p:txBody>
          <a:bodyPr vert="horz" lIns="91398" tIns="45700" rIns="91398" bIns="45700" rtlCol="0">
            <a:normAutofit/>
          </a:bodyPr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D433CB4B-40AC-4D4B-AC74-06B23FB6D123}"/>
              </a:ext>
            </a:extLst>
          </p:cNvPr>
          <p:cNvSpPr/>
          <p:nvPr userDrawn="1"/>
        </p:nvSpPr>
        <p:spPr>
          <a:xfrm>
            <a:off x="0" y="4714872"/>
            <a:ext cx="9144000" cy="428628"/>
          </a:xfrm>
          <a:prstGeom prst="rect">
            <a:avLst/>
          </a:prstGeom>
          <a:solidFill>
            <a:srgbClr val="FFAB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98" tIns="45700" rIns="91398" bIns="45700" rtlCol="0" anchor="ctr"/>
          <a:lstStyle/>
          <a:p>
            <a:pPr algn="ctr"/>
            <a:endParaRPr lang="ru-RU" dirty="0"/>
          </a:p>
        </p:txBody>
      </p:sp>
      <p:pic>
        <p:nvPicPr>
          <p:cNvPr id="2050" name="Picture 2" descr="C:\Users\CompX\Desktop\Имиджевый каталог\Логотипы\N1w.png"/>
          <p:cNvPicPr>
            <a:picLocks noChangeAspect="1" noChangeArrowheads="1"/>
          </p:cNvPicPr>
          <p:nvPr userDrawn="1"/>
        </p:nvPicPr>
        <p:blipFill>
          <a:blip r:embed="rId67" cstate="print"/>
          <a:srcRect/>
          <a:stretch>
            <a:fillRect/>
          </a:stretch>
        </p:blipFill>
        <p:spPr bwMode="auto">
          <a:xfrm>
            <a:off x="467544" y="4836441"/>
            <a:ext cx="574917" cy="185491"/>
          </a:xfrm>
          <a:prstGeom prst="rect">
            <a:avLst/>
          </a:prstGeom>
          <a:noFill/>
        </p:spPr>
      </p:pic>
      <p:pic>
        <p:nvPicPr>
          <p:cNvPr id="2051" name="Picture 3" descr="C:\Users\CompX\Desktop\Имиджевый каталог\Логотипы\ТРКw.png"/>
          <p:cNvPicPr>
            <a:picLocks noChangeAspect="1" noChangeArrowheads="1"/>
          </p:cNvPicPr>
          <p:nvPr userDrawn="1"/>
        </p:nvPicPr>
        <p:blipFill>
          <a:blip r:embed="rId68" cstate="print"/>
          <a:srcRect/>
          <a:stretch>
            <a:fillRect/>
          </a:stretch>
        </p:blipFill>
        <p:spPr bwMode="auto">
          <a:xfrm>
            <a:off x="7956376" y="4841205"/>
            <a:ext cx="792088" cy="17596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5275402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49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75" r:id="rId12"/>
    <p:sldLayoutId id="2147483676" r:id="rId13"/>
    <p:sldLayoutId id="2147483677" r:id="rId14"/>
    <p:sldLayoutId id="2147483678" r:id="rId15"/>
    <p:sldLayoutId id="2147483683" r:id="rId16"/>
    <p:sldLayoutId id="2147483684" r:id="rId17"/>
    <p:sldLayoutId id="2147483685" r:id="rId18"/>
    <p:sldLayoutId id="2147483686" r:id="rId19"/>
    <p:sldLayoutId id="2147483687" r:id="rId20"/>
    <p:sldLayoutId id="2147483688" r:id="rId21"/>
    <p:sldLayoutId id="2147483689" r:id="rId22"/>
    <p:sldLayoutId id="2147483690" r:id="rId23"/>
    <p:sldLayoutId id="2147483692" r:id="rId24"/>
    <p:sldLayoutId id="2147483693" r:id="rId25"/>
    <p:sldLayoutId id="2147483694" r:id="rId26"/>
    <p:sldLayoutId id="2147483695" r:id="rId27"/>
    <p:sldLayoutId id="2147483696" r:id="rId28"/>
    <p:sldLayoutId id="2147483697" r:id="rId29"/>
    <p:sldLayoutId id="2147483698" r:id="rId30"/>
    <p:sldLayoutId id="2147483699" r:id="rId31"/>
    <p:sldLayoutId id="2147483700" r:id="rId32"/>
    <p:sldLayoutId id="2147483701" r:id="rId33"/>
    <p:sldLayoutId id="2147483702" r:id="rId34"/>
    <p:sldLayoutId id="2147483703" r:id="rId35"/>
    <p:sldLayoutId id="2147483704" r:id="rId36"/>
    <p:sldLayoutId id="2147483705" r:id="rId37"/>
    <p:sldLayoutId id="2147483706" r:id="rId38"/>
    <p:sldLayoutId id="2147483710" r:id="rId39"/>
    <p:sldLayoutId id="2147483711" r:id="rId40"/>
    <p:sldLayoutId id="2147483712" r:id="rId41"/>
    <p:sldLayoutId id="2147483713" r:id="rId42"/>
    <p:sldLayoutId id="2147483718" r:id="rId43"/>
    <p:sldLayoutId id="2147483719" r:id="rId44"/>
    <p:sldLayoutId id="2147483720" r:id="rId45"/>
    <p:sldLayoutId id="2147483721" r:id="rId46"/>
    <p:sldLayoutId id="2147483722" r:id="rId47"/>
    <p:sldLayoutId id="2147483723" r:id="rId48"/>
    <p:sldLayoutId id="2147483724" r:id="rId49"/>
    <p:sldLayoutId id="2147483725" r:id="rId50"/>
    <p:sldLayoutId id="2147483727" r:id="rId51"/>
    <p:sldLayoutId id="2147483728" r:id="rId52"/>
    <p:sldLayoutId id="2147483729" r:id="rId53"/>
    <p:sldLayoutId id="2147483730" r:id="rId54"/>
    <p:sldLayoutId id="2147483731" r:id="rId55"/>
    <p:sldLayoutId id="2147483732" r:id="rId56"/>
    <p:sldLayoutId id="2147483733" r:id="rId57"/>
    <p:sldLayoutId id="2147483734" r:id="rId58"/>
    <p:sldLayoutId id="2147483735" r:id="rId59"/>
    <p:sldLayoutId id="2147483736" r:id="rId60"/>
    <p:sldLayoutId id="2147483737" r:id="rId61"/>
    <p:sldLayoutId id="2147483738" r:id="rId62"/>
    <p:sldLayoutId id="2147483739" r:id="rId63"/>
    <p:sldLayoutId id="2147483740" r:id="rId64"/>
    <p:sldLayoutId id="2147483741" r:id="rId65"/>
  </p:sldLayoutIdLst>
  <p:txStyles>
    <p:titleStyle>
      <a:lvl1pPr algn="ctr" defTabSz="913955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342728" indent="-342728" algn="l" defTabSz="913955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742592" indent="-285611" algn="l" defTabSz="913955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2438" indent="-228485" algn="l" defTabSz="913955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599412" indent="-228485" algn="l" defTabSz="913955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6391" indent="-228485" algn="l" defTabSz="913955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3360" indent="-228485" algn="l" defTabSz="913955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0341" indent="-228485" algn="l" defTabSz="913955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7314" indent="-228485" algn="l" defTabSz="913955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4289" indent="-228485" algn="l" defTabSz="913955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39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6968" algn="l" defTabSz="9139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3955" algn="l" defTabSz="9139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0928" algn="l" defTabSz="9139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7908" algn="l" defTabSz="9139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4876" algn="l" defTabSz="9139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1846" algn="l" defTabSz="9139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8824" algn="l" defTabSz="9139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5799" algn="l" defTabSz="9139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jpeg"/><Relationship Id="rId3" Type="http://schemas.openxmlformats.org/officeDocument/2006/relationships/image" Target="../media/image19.jpeg"/><Relationship Id="rId7" Type="http://schemas.openxmlformats.org/officeDocument/2006/relationships/image" Target="../media/image23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2.jpeg"/><Relationship Id="rId5" Type="http://schemas.openxmlformats.org/officeDocument/2006/relationships/image" Target="../media/image21.jpeg"/><Relationship Id="rId10" Type="http://schemas.openxmlformats.org/officeDocument/2006/relationships/image" Target="../media/image26.png"/><Relationship Id="rId4" Type="http://schemas.openxmlformats.org/officeDocument/2006/relationships/image" Target="../media/image20.jpeg"/><Relationship Id="rId9" Type="http://schemas.openxmlformats.org/officeDocument/2006/relationships/image" Target="../media/image25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33.jpeg"/><Relationship Id="rId4" Type="http://schemas.openxmlformats.org/officeDocument/2006/relationships/image" Target="../media/image32.jpe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7" Type="http://schemas.openxmlformats.org/officeDocument/2006/relationships/image" Target="../media/image18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ик 10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20694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512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755576" y="1225636"/>
            <a:ext cx="7632848" cy="2304256"/>
          </a:xfrm>
        </p:spPr>
        <p:txBody>
          <a:bodyPr>
            <a:noAutofit/>
          </a:bodyPr>
          <a:lstStyle/>
          <a:p>
            <a:r>
              <a:rPr lang="ru-RU" sz="3600" b="1" dirty="0">
                <a:solidFill>
                  <a:schemeClr val="bg1"/>
                </a:solidFill>
              </a:rPr>
              <a:t>ИТОГИ ПРИЕМНОЙ КАМПАНИИ </a:t>
            </a:r>
            <a:r>
              <a:rPr lang="ru-RU" sz="3600" b="1" dirty="0" smtClean="0">
                <a:solidFill>
                  <a:schemeClr val="bg1"/>
                </a:solidFill>
              </a:rPr>
              <a:t>2022/2023 УЧЕБНОГО ГОДА</a:t>
            </a:r>
            <a:endParaRPr lang="ru-RU" altLang="ru-RU" sz="1600" b="1" spc="100" dirty="0">
              <a:solidFill>
                <a:schemeClr val="bg1"/>
              </a:solidFill>
              <a:ea typeface="Stem" pitchFamily="34" charset="-52"/>
            </a:endParaRPr>
          </a:p>
        </p:txBody>
      </p:sp>
      <p:pic>
        <p:nvPicPr>
          <p:cNvPr id="1026" name="Picture 2" descr="C:\Users\CompX\Desktop\Безымянный-2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65550" y="513437"/>
            <a:ext cx="1612900" cy="411163"/>
          </a:xfrm>
          <a:prstGeom prst="rect">
            <a:avLst/>
          </a:prstGeom>
          <a:noFill/>
        </p:spPr>
      </p:pic>
      <p:sp>
        <p:nvSpPr>
          <p:cNvPr id="6" name="Rectangle 2">
            <a:extLst>
              <a:ext uri="{FF2B5EF4-FFF2-40B4-BE49-F238E27FC236}">
                <a16:creationId xmlns:a16="http://schemas.microsoft.com/office/drawing/2014/main" id="{8997DD86-224C-4299-9EE0-88AB6334A382}"/>
              </a:ext>
            </a:extLst>
          </p:cNvPr>
          <p:cNvSpPr txBox="1">
            <a:spLocks noChangeArrowheads="1"/>
          </p:cNvSpPr>
          <p:nvPr/>
        </p:nvSpPr>
        <p:spPr>
          <a:xfrm>
            <a:off x="755576" y="4107599"/>
            <a:ext cx="7632848" cy="650126"/>
          </a:xfrm>
          <a:prstGeom prst="rect">
            <a:avLst/>
          </a:prstGeom>
        </p:spPr>
        <p:txBody>
          <a:bodyPr vert="horz" lIns="91398" tIns="45700" rIns="91398" bIns="45700" rtlCol="0" anchor="ctr">
            <a:noAutofit/>
          </a:bodyPr>
          <a:lstStyle>
            <a:lvl1pPr algn="ctr" defTabSz="913955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algn="r"/>
            <a:r>
              <a:rPr lang="ru-RU" sz="1600" dirty="0">
                <a:solidFill>
                  <a:schemeClr val="bg1"/>
                </a:solidFill>
              </a:rPr>
              <a:t>Проректор по учебной работе</a:t>
            </a:r>
          </a:p>
          <a:p>
            <a:pPr algn="r"/>
            <a:r>
              <a:rPr lang="ru-RU" sz="1600" dirty="0">
                <a:solidFill>
                  <a:schemeClr val="bg1"/>
                </a:solidFill>
              </a:rPr>
              <a:t>к.э.н., доцент</a:t>
            </a:r>
          </a:p>
          <a:p>
            <a:pPr algn="r"/>
            <a:r>
              <a:rPr lang="ru-RU" sz="1600" dirty="0">
                <a:solidFill>
                  <a:schemeClr val="bg1"/>
                </a:solidFill>
              </a:rPr>
              <a:t>Чернов Сергей Сергеевич</a:t>
            </a:r>
          </a:p>
        </p:txBody>
      </p:sp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E7281671-6991-4370-BBBF-080ED7A8662B}"/>
              </a:ext>
            </a:extLst>
          </p:cNvPr>
          <p:cNvSpPr/>
          <p:nvPr/>
        </p:nvSpPr>
        <p:spPr>
          <a:xfrm>
            <a:off x="4283968" y="3767378"/>
            <a:ext cx="576064" cy="45719"/>
          </a:xfrm>
          <a:prstGeom prst="rect">
            <a:avLst/>
          </a:prstGeom>
          <a:solidFill>
            <a:srgbClr val="FFAB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364433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Заголовок 1"/>
          <p:cNvSpPr txBox="1">
            <a:spLocks/>
          </p:cNvSpPr>
          <p:nvPr/>
        </p:nvSpPr>
        <p:spPr>
          <a:xfrm>
            <a:off x="251520" y="-20538"/>
            <a:ext cx="8568952" cy="647789"/>
          </a:xfrm>
          <a:prstGeom prst="rect">
            <a:avLst/>
          </a:prstGeom>
          <a:noFill/>
        </p:spPr>
        <p:txBody>
          <a:bodyPr vert="horz" lIns="91398" tIns="45700" rIns="91398" bIns="45700" rtlCol="0" anchor="ctr">
            <a:normAutofit fontScale="92500"/>
          </a:bodyPr>
          <a:lstStyle/>
          <a:p>
            <a:pPr marL="0" marR="0" lvl="0" indent="0" algn="l" defTabSz="913955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2400" b="1" i="0" u="none" strike="noStrike" kern="1200" cap="none" spc="100" normalizeH="0" noProof="0" dirty="0">
                <a:ln>
                  <a:noFill/>
                </a:ln>
                <a:solidFill>
                  <a:srgbClr val="960032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ПРИЕМНАЯ КАМПАНИЯ 2022: </a:t>
            </a:r>
            <a:r>
              <a:rPr kumimoji="0" lang="ru-RU" altLang="ru-RU" b="1" i="0" u="none" strike="noStrike" kern="1200" cap="none" spc="100" normalizeH="0" noProof="0" dirty="0">
                <a:ln>
                  <a:noFill/>
                </a:ln>
                <a:solidFill>
                  <a:srgbClr val="960032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индивидуальные достижения</a:t>
            </a:r>
            <a:endParaRPr kumimoji="0" lang="ru-RU" sz="2800" b="1" i="0" u="none" strike="noStrike" kern="1200" cap="none" spc="100" normalizeH="0" noProof="0" dirty="0">
              <a:ln>
                <a:noFill/>
              </a:ln>
              <a:solidFill>
                <a:srgbClr val="960032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A5FA99B-4B65-496E-979C-94B51F7649D6}"/>
              </a:ext>
            </a:extLst>
          </p:cNvPr>
          <p:cNvSpPr txBox="1"/>
          <p:nvPr/>
        </p:nvSpPr>
        <p:spPr>
          <a:xfrm>
            <a:off x="5004050" y="483518"/>
            <a:ext cx="367240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/>
              <a:t>Конкурсные мероприятия НГТУ: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C66DA88-F171-4722-BC1E-01E1E584A74D}"/>
              </a:ext>
            </a:extLst>
          </p:cNvPr>
          <p:cNvSpPr txBox="1"/>
          <p:nvPr/>
        </p:nvSpPr>
        <p:spPr>
          <a:xfrm>
            <a:off x="260799" y="483518"/>
            <a:ext cx="387915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/>
              <a:t>Федеральные конкурсные мероприятия:</a:t>
            </a:r>
          </a:p>
        </p:txBody>
      </p:sp>
      <p:graphicFrame>
        <p:nvGraphicFramePr>
          <p:cNvPr id="4" name="Таблица 3">
            <a:extLst>
              <a:ext uri="{FF2B5EF4-FFF2-40B4-BE49-F238E27FC236}">
                <a16:creationId xmlns:a16="http://schemas.microsoft.com/office/drawing/2014/main" id="{E7DF451D-777B-4986-9A18-D1E073E8662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85069144"/>
              </p:ext>
            </p:extLst>
          </p:nvPr>
        </p:nvGraphicFramePr>
        <p:xfrm>
          <a:off x="281623" y="915566"/>
          <a:ext cx="4146361" cy="3238689"/>
        </p:xfrm>
        <a:graphic>
          <a:graphicData uri="http://schemas.openxmlformats.org/drawingml/2006/table">
            <a:tbl>
              <a:tblPr firstRow="1">
                <a:tableStyleId>{912C8C85-51F0-491E-9774-3900AFEF0FD7}</a:tableStyleId>
              </a:tblPr>
              <a:tblGrid>
                <a:gridCol w="2952328">
                  <a:extLst>
                    <a:ext uri="{9D8B030D-6E8A-4147-A177-3AD203B41FA5}">
                      <a16:colId xmlns:a16="http://schemas.microsoft.com/office/drawing/2014/main" val="3920723067"/>
                    </a:ext>
                  </a:extLst>
                </a:gridCol>
                <a:gridCol w="1194033">
                  <a:extLst>
                    <a:ext uri="{9D8B030D-6E8A-4147-A177-3AD203B41FA5}">
                      <a16:colId xmlns:a16="http://schemas.microsoft.com/office/drawing/2014/main" val="2629632694"/>
                    </a:ext>
                  </a:extLst>
                </a:gridCol>
              </a:tblGrid>
              <a:tr h="216024"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 dirty="0">
                          <a:effectLst/>
                        </a:rPr>
                        <a:t>Мероприятие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349" marR="8349" marT="8349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 dirty="0">
                          <a:effectLst/>
                        </a:rPr>
                        <a:t>Привлечено абитур.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349" marR="8349" marT="8349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21181605"/>
                  </a:ext>
                </a:extLst>
              </a:tr>
              <a:tr h="166974"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u="none" strike="noStrike" dirty="0">
                          <a:effectLst/>
                        </a:rPr>
                        <a:t>Золотой значок "Готов к труду и обороне"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349" marR="8349" marT="8349" marB="0" anchor="b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 dirty="0">
                          <a:effectLst/>
                        </a:rPr>
                        <a:t>946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349" marR="8349" marT="8349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7404021"/>
                  </a:ext>
                </a:extLst>
              </a:tr>
              <a:tr h="449159"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u="none" strike="noStrike" dirty="0">
                          <a:effectLst/>
                        </a:rPr>
                        <a:t>Документ о среднем полном образовании (РФ) с отличием или содержащий сведения о награждении  золотой или серебряной медалью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349" marR="8349" marT="8349" marB="0" anchor="b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 dirty="0">
                          <a:effectLst/>
                        </a:rPr>
                        <a:t>743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349" marR="8349" marT="8349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07753474"/>
                  </a:ext>
                </a:extLst>
              </a:tr>
              <a:tr h="166974"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u="none" strike="noStrike" dirty="0">
                          <a:effectLst/>
                        </a:rPr>
                        <a:t>Волонтерская деятельность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349" marR="8349" marT="8349" marB="0" anchor="b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 dirty="0">
                          <a:effectLst/>
                        </a:rPr>
                        <a:t>331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349" marR="8349" marT="8349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93249745"/>
                  </a:ext>
                </a:extLst>
              </a:tr>
              <a:tr h="166974"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u="none" strike="noStrike" dirty="0">
                          <a:effectLst/>
                        </a:rPr>
                        <a:t>Всероссийская олимпиада школьников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349" marR="8349" marT="8349" marB="0" anchor="b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 dirty="0">
                          <a:effectLst/>
                        </a:rPr>
                        <a:t>268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349" marR="8349" marT="8349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88463836"/>
                  </a:ext>
                </a:extLst>
              </a:tr>
              <a:tr h="743032"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u="none" strike="noStrike" dirty="0">
                          <a:effectLst/>
                        </a:rPr>
                        <a:t>Участие и (или) результаты участия в мероприятиях, включенных в перечень, утвержденный Министерством просвещения РФ в соответствии с пунктом 4 Правил выявления детей, проявивших выдающиеся способности и сопровождения их дальнейшего развития..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349" marR="8349" marT="8349" marB="0" anchor="b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 dirty="0">
                          <a:effectLst/>
                        </a:rPr>
                        <a:t>87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349" marR="8349" marT="8349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51754412"/>
                  </a:ext>
                </a:extLst>
              </a:tr>
              <a:tr h="166974"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u="none" strike="noStrike" dirty="0">
                          <a:effectLst/>
                        </a:rPr>
                        <a:t>Олимпиады </a:t>
                      </a:r>
                      <a:r>
                        <a:rPr lang="ru-RU" sz="1000" u="none" strike="noStrike" dirty="0" smtClean="0">
                          <a:effectLst/>
                        </a:rPr>
                        <a:t>школьников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349" marR="8349" marT="8349" marB="0" anchor="b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 dirty="0">
                          <a:effectLst/>
                        </a:rPr>
                        <a:t>77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349" marR="8349" marT="8349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55976022"/>
                  </a:ext>
                </a:extLst>
              </a:tr>
              <a:tr h="302222"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u="none" strike="noStrike">
                          <a:effectLst/>
                        </a:rPr>
                        <a:t>Сертификат, подтверждающий сдачу международного экзамена по иностранному языку на уровень В2 и выше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349" marR="8349" marT="8349" marB="0" anchor="b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 dirty="0">
                          <a:effectLst/>
                        </a:rPr>
                        <a:t>32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349" marR="8349" marT="8349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37153731"/>
                  </a:ext>
                </a:extLst>
              </a:tr>
              <a:tr h="166974"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u="none" strike="noStrike">
                          <a:effectLst/>
                        </a:rPr>
                        <a:t>Большие вызовы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349" marR="8349" marT="8349" marB="0" anchor="b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 dirty="0">
                          <a:effectLst/>
                        </a:rPr>
                        <a:t>21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349" marR="8349" marT="8349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40545148"/>
                  </a:ext>
                </a:extLst>
              </a:tr>
              <a:tr h="166974"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u="none" strike="noStrike">
                          <a:effectLst/>
                        </a:rPr>
                        <a:t>Школьный патент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349" marR="8349" marT="8349" marB="0" anchor="b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 dirty="0">
                          <a:effectLst/>
                        </a:rPr>
                        <a:t>19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349" marR="8349" marT="8349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24340557"/>
                  </a:ext>
                </a:extLst>
              </a:tr>
              <a:tr h="166974"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u="none" strike="noStrike">
                          <a:effectLst/>
                        </a:rPr>
                        <a:t>Большая перемена 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349" marR="8349" marT="8349" marB="0" anchor="b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 dirty="0">
                          <a:effectLst/>
                        </a:rPr>
                        <a:t>10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349" marR="8349" marT="8349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95991912"/>
                  </a:ext>
                </a:extLst>
              </a:tr>
            </a:tbl>
          </a:graphicData>
        </a:graphic>
      </p:graphicFrame>
      <p:graphicFrame>
        <p:nvGraphicFramePr>
          <p:cNvPr id="7" name="Таблица 6">
            <a:extLst>
              <a:ext uri="{FF2B5EF4-FFF2-40B4-BE49-F238E27FC236}">
                <a16:creationId xmlns:a16="http://schemas.microsoft.com/office/drawing/2014/main" id="{CA77CFBE-1C52-4865-AAFA-D3FD6EDC2EA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31760535"/>
              </p:ext>
            </p:extLst>
          </p:nvPr>
        </p:nvGraphicFramePr>
        <p:xfrm>
          <a:off x="4818126" y="795514"/>
          <a:ext cx="4002346" cy="3854941"/>
        </p:xfrm>
        <a:graphic>
          <a:graphicData uri="http://schemas.openxmlformats.org/drawingml/2006/table">
            <a:tbl>
              <a:tblPr firstRow="1">
                <a:tableStyleId>{912C8C85-51F0-491E-9774-3900AFEF0FD7}</a:tableStyleId>
              </a:tblPr>
              <a:tblGrid>
                <a:gridCol w="3282266">
                  <a:extLst>
                    <a:ext uri="{9D8B030D-6E8A-4147-A177-3AD203B41FA5}">
                      <a16:colId xmlns:a16="http://schemas.microsoft.com/office/drawing/2014/main" val="2999203053"/>
                    </a:ext>
                  </a:extLst>
                </a:gridCol>
                <a:gridCol w="720080">
                  <a:extLst>
                    <a:ext uri="{9D8B030D-6E8A-4147-A177-3AD203B41FA5}">
                      <a16:colId xmlns:a16="http://schemas.microsoft.com/office/drawing/2014/main" val="731733127"/>
                    </a:ext>
                  </a:extLst>
                </a:gridCol>
              </a:tblGrid>
              <a:tr h="267248"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u="none" strike="noStrike" dirty="0">
                          <a:effectLst/>
                        </a:rPr>
                        <a:t>Мероприятие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783" marR="7783" marT="7783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u="none" strike="noStrike" dirty="0">
                          <a:effectLst/>
                        </a:rPr>
                        <a:t>Привлечено абитур.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783" marR="7783" marT="7783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167310461"/>
                  </a:ext>
                </a:extLst>
              </a:tr>
              <a:tr h="127013"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u="none" strike="noStrike">
                          <a:effectLst/>
                        </a:rPr>
                        <a:t>Лига абитуриентов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783" marR="7783" marT="7783" marB="0" anchor="b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u="none" strike="noStrike" dirty="0">
                          <a:effectLst/>
                        </a:rPr>
                        <a:t>42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783" marR="7783" marT="7783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528723226"/>
                  </a:ext>
                </a:extLst>
              </a:tr>
              <a:tr h="127013"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u="none" strike="noStrike">
                          <a:effectLst/>
                        </a:rPr>
                        <a:t>Конференция Будущее Сибири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783" marR="7783" marT="7783" marB="0" anchor="b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u="none" strike="noStrike" dirty="0">
                          <a:effectLst/>
                        </a:rPr>
                        <a:t>29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783" marR="7783" marT="7783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701032643"/>
                  </a:ext>
                </a:extLst>
              </a:tr>
              <a:tr h="367400"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u="none" strike="noStrike" dirty="0">
                          <a:effectLst/>
                        </a:rPr>
                        <a:t>О</a:t>
                      </a:r>
                      <a:r>
                        <a:rPr lang="ru-RU" sz="900" u="none" strike="noStrike" dirty="0" smtClean="0">
                          <a:effectLst/>
                        </a:rPr>
                        <a:t>чно-заочная </a:t>
                      </a:r>
                      <a:r>
                        <a:rPr lang="ru-RU" sz="900" u="none" strike="noStrike" dirty="0">
                          <a:effectLst/>
                        </a:rPr>
                        <a:t>олимпиада НГТУ по дополнительной общеразвивающей программе «Углубленная подготовка абитуриентов НГТУ в области естественных наук»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783" marR="7783" marT="7783" marB="0" anchor="b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u="none" strike="noStrike" dirty="0">
                          <a:effectLst/>
                        </a:rPr>
                        <a:t>26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783" marR="7783" marT="7783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851120965"/>
                  </a:ext>
                </a:extLst>
              </a:tr>
              <a:tr h="127013"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u="none" strike="noStrike">
                          <a:effectLst/>
                        </a:rPr>
                        <a:t>Конкурс в рамках в рамках Школы развития НГТУ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783" marR="7783" marT="7783" marB="0" anchor="b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u="none" strike="noStrike" dirty="0">
                          <a:effectLst/>
                        </a:rPr>
                        <a:t>20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783" marR="7783" marT="7783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787070045"/>
                  </a:ext>
                </a:extLst>
              </a:tr>
              <a:tr h="247207"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u="none" strike="noStrike" dirty="0">
                          <a:effectLst/>
                        </a:rPr>
                        <a:t>М</a:t>
                      </a:r>
                      <a:r>
                        <a:rPr lang="ru-RU" sz="900" u="none" strike="noStrike" dirty="0" smtClean="0">
                          <a:effectLst/>
                        </a:rPr>
                        <a:t>ежрегиональная </a:t>
                      </a:r>
                      <a:r>
                        <a:rPr lang="ru-RU" sz="900" u="none" strike="noStrike" dirty="0">
                          <a:effectLst/>
                        </a:rPr>
                        <a:t>Олимпиада по информационной безопасности </a:t>
                      </a:r>
                      <a:r>
                        <a:rPr lang="ru-RU" sz="900" u="none" strike="noStrike" dirty="0" err="1">
                          <a:effectLst/>
                        </a:rPr>
                        <a:t>YetiCTF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783" marR="7783" marT="7783" marB="0" anchor="b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u="none" strike="noStrike" dirty="0">
                          <a:effectLst/>
                        </a:rPr>
                        <a:t>8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783" marR="7783" marT="7783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616112186"/>
                  </a:ext>
                </a:extLst>
              </a:tr>
              <a:tr h="247207"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u="none" strike="noStrike">
                          <a:effectLst/>
                        </a:rPr>
                        <a:t>Конкурс, проводимый в 2021-2022 учебном году в рамках зимней школы ФДО НГТУ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783" marR="7783" marT="7783" marB="0" anchor="b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u="none" strike="noStrike" dirty="0">
                          <a:effectLst/>
                        </a:rPr>
                        <a:t>8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783" marR="7783" marT="7783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044737957"/>
                  </a:ext>
                </a:extLst>
              </a:tr>
              <a:tr h="179819"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u="none" strike="noStrike" dirty="0">
                          <a:effectLst/>
                        </a:rPr>
                        <a:t>К</a:t>
                      </a:r>
                      <a:r>
                        <a:rPr lang="ru-RU" sz="900" u="none" strike="noStrike" dirty="0" smtClean="0">
                          <a:effectLst/>
                        </a:rPr>
                        <a:t>онкурс </a:t>
                      </a:r>
                      <a:r>
                        <a:rPr lang="ru-RU" sz="900" u="none" strike="noStrike" dirty="0">
                          <a:effectLst/>
                        </a:rPr>
                        <a:t>выпускных работ в рамках обучения в </a:t>
                      </a:r>
                      <a:r>
                        <a:rPr lang="ru-RU" sz="900" u="none" strike="noStrike" dirty="0" err="1">
                          <a:effectLst/>
                        </a:rPr>
                        <a:t>Энергоклассе</a:t>
                      </a:r>
                      <a:r>
                        <a:rPr lang="ru-RU" sz="900" u="none" strike="noStrike" dirty="0">
                          <a:effectLst/>
                        </a:rPr>
                        <a:t> НГТУ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783" marR="7783" marT="7783" marB="0" anchor="b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u="none" strike="noStrike" dirty="0">
                          <a:effectLst/>
                        </a:rPr>
                        <a:t>7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783" marR="7783" marT="7783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586976010"/>
                  </a:ext>
                </a:extLst>
              </a:tr>
              <a:tr h="267248"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u="none" strike="noStrike" dirty="0">
                          <a:effectLst/>
                        </a:rPr>
                        <a:t>В</a:t>
                      </a:r>
                      <a:r>
                        <a:rPr lang="ru-RU" sz="900" u="none" strike="noStrike" dirty="0" smtClean="0">
                          <a:effectLst/>
                        </a:rPr>
                        <a:t>сероссийская </a:t>
                      </a:r>
                      <a:r>
                        <a:rPr lang="ru-RU" sz="900" u="none" strike="noStrike" dirty="0">
                          <a:effectLst/>
                        </a:rPr>
                        <a:t>научной конференции молодых ученых «Наука. Технологии. Инновации.» Секция для школьников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783" marR="7783" marT="7783" marB="0" anchor="b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u="none" strike="noStrike" dirty="0">
                          <a:effectLst/>
                        </a:rPr>
                        <a:t>4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783" marR="7783" marT="7783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264469807"/>
                  </a:ext>
                </a:extLst>
              </a:tr>
              <a:tr h="247207"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u="none" strike="noStrike" dirty="0" smtClean="0">
                          <a:effectLst/>
                        </a:rPr>
                        <a:t>Открытый молодежный робототехнический фестиваль </a:t>
                      </a:r>
                      <a:r>
                        <a:rPr lang="ru-RU" sz="900" u="none" strike="noStrike" dirty="0">
                          <a:effectLst/>
                        </a:rPr>
                        <a:t>«Спорт. Творчество. Интеллект»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783" marR="7783" marT="7783" marB="0" anchor="b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u="none" strike="noStrike" dirty="0">
                          <a:effectLst/>
                        </a:rPr>
                        <a:t>4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783" marR="7783" marT="7783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883714490"/>
                  </a:ext>
                </a:extLst>
              </a:tr>
              <a:tr h="267248"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u="none" strike="noStrike">
                          <a:effectLst/>
                        </a:rPr>
                        <a:t>1 место на Субфедеральном кубке по коммуникативным «боям» III Всероссийский чемпионат по финансовой грамотности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783" marR="7783" marT="7783" marB="0" anchor="b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u="none" strike="noStrike" dirty="0">
                          <a:effectLst/>
                        </a:rPr>
                        <a:t>3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783" marR="7783" marT="7783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721543741"/>
                  </a:ext>
                </a:extLst>
              </a:tr>
              <a:tr h="267248"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u="none" strike="noStrike">
                          <a:effectLst/>
                        </a:rPr>
                        <a:t>Победитель региональной олимпиады по ораторскому искусству «Speech Contest» на английском языке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783" marR="7783" marT="7783" marB="0" anchor="b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u="none" strike="noStrike" dirty="0">
                          <a:effectLst/>
                        </a:rPr>
                        <a:t>1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783" marR="7783" marT="7783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88444075"/>
                  </a:ext>
                </a:extLst>
              </a:tr>
              <a:tr h="247207"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u="none" strike="noStrike">
                          <a:effectLst/>
                        </a:rPr>
                        <a:t>Призер конкурса научно-исследовательских работ в области авиации «Вам-взлет!»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783" marR="7783" marT="7783" marB="0" anchor="b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u="none" strike="noStrike" dirty="0">
                          <a:effectLst/>
                        </a:rPr>
                        <a:t>1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783" marR="7783" marT="7783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13038986"/>
                  </a:ext>
                </a:extLst>
              </a:tr>
              <a:tr h="247207"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u="none" strike="noStrike">
                          <a:effectLst/>
                        </a:rPr>
                        <a:t>Диплом призера Международной интернет-олимпиады по физике «Energy World»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783" marR="7783" marT="7783" marB="0" anchor="b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u="none" strike="noStrike" dirty="0">
                          <a:effectLst/>
                        </a:rPr>
                        <a:t>1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783" marR="7783" marT="7783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130262088"/>
                  </a:ext>
                </a:extLst>
              </a:tr>
              <a:tr h="267248"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u="none" strike="noStrike">
                          <a:effectLst/>
                        </a:rPr>
                        <a:t>Победитель Международной научно-практической конференции «Актуальные проблемы современного общества»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783" marR="7783" marT="7783" marB="0" anchor="b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u="none" strike="noStrike" dirty="0">
                          <a:effectLst/>
                        </a:rPr>
                        <a:t>1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783" marR="7783" marT="7783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42214455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630445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Заголовок 1"/>
          <p:cNvSpPr txBox="1">
            <a:spLocks/>
          </p:cNvSpPr>
          <p:nvPr/>
        </p:nvSpPr>
        <p:spPr>
          <a:xfrm>
            <a:off x="251520" y="123478"/>
            <a:ext cx="8568952" cy="647789"/>
          </a:xfrm>
          <a:prstGeom prst="rect">
            <a:avLst/>
          </a:prstGeom>
          <a:noFill/>
        </p:spPr>
        <p:txBody>
          <a:bodyPr vert="horz" lIns="91398" tIns="45700" rIns="91398" bIns="45700" rtlCol="0" anchor="ctr">
            <a:normAutofit/>
          </a:bodyPr>
          <a:lstStyle/>
          <a:p>
            <a:pPr marL="0" marR="0" lvl="0" indent="0" algn="l" defTabSz="913955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2400" b="1" i="0" u="none" strike="noStrike" kern="1200" cap="none" spc="100" normalizeH="0" noProof="0" dirty="0">
                <a:ln>
                  <a:noFill/>
                </a:ln>
                <a:solidFill>
                  <a:srgbClr val="960032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ПРИЕМНАЯ КАМПАНИЯ </a:t>
            </a:r>
            <a:r>
              <a:rPr kumimoji="0" lang="ru-RU" altLang="ru-RU" sz="2400" b="1" i="0" u="none" strike="noStrike" kern="1200" cap="none" spc="100" normalizeH="0" noProof="0" dirty="0" smtClean="0">
                <a:ln>
                  <a:noFill/>
                </a:ln>
                <a:solidFill>
                  <a:srgbClr val="960032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2022: </a:t>
            </a:r>
            <a:r>
              <a:rPr kumimoji="0" lang="ru-RU" altLang="ru-RU" b="1" i="0" u="none" strike="noStrike" kern="1200" cap="none" spc="100" normalizeH="0" noProof="0" dirty="0" smtClean="0">
                <a:ln>
                  <a:noFill/>
                </a:ln>
                <a:solidFill>
                  <a:srgbClr val="960032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рекламная кампания</a:t>
            </a:r>
            <a:endParaRPr kumimoji="0" lang="ru-RU" sz="2800" b="1" i="0" u="none" strike="noStrike" kern="1200" cap="none" spc="100" normalizeH="0" noProof="0" dirty="0">
              <a:ln>
                <a:noFill/>
              </a:ln>
              <a:solidFill>
                <a:srgbClr val="960032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997843"/>
            <a:ext cx="1910501" cy="1429891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79512" y="636108"/>
            <a:ext cx="22816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Барнаул</a:t>
            </a:r>
            <a:endParaRPr lang="ru-RU" b="1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2360" y="1005440"/>
            <a:ext cx="1896392" cy="1422294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218367" y="627534"/>
            <a:ext cx="22816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Братск</a:t>
            </a:r>
            <a:endParaRPr lang="ru-RU" b="1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59091" y="996866"/>
            <a:ext cx="1907824" cy="1430868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4234591" y="627534"/>
            <a:ext cx="22816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Кемерово</a:t>
            </a:r>
            <a:endParaRPr lang="ru-RU" b="1" dirty="0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67255" y="996866"/>
            <a:ext cx="1907824" cy="1430868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6228184" y="627534"/>
            <a:ext cx="22816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Новокузнецк</a:t>
            </a:r>
            <a:endParaRPr lang="ru-RU" b="1" dirty="0"/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592"/>
          <a:stretch/>
        </p:blipFill>
        <p:spPr>
          <a:xfrm>
            <a:off x="251520" y="2859782"/>
            <a:ext cx="2737704" cy="1425759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179512" y="2499742"/>
            <a:ext cx="32417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Петропавловск-</a:t>
            </a:r>
            <a:r>
              <a:rPr lang="ru-RU" b="1" dirty="0" err="1" smtClean="0"/>
              <a:t>Камч</a:t>
            </a:r>
            <a:r>
              <a:rPr lang="ru-RU" b="1" dirty="0" smtClean="0"/>
              <a:t>.</a:t>
            </a:r>
            <a:endParaRPr lang="ru-RU" b="1" dirty="0"/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814"/>
          <a:stretch/>
        </p:blipFill>
        <p:spPr>
          <a:xfrm>
            <a:off x="3061232" y="2869074"/>
            <a:ext cx="1767461" cy="1416467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2987824" y="2490450"/>
            <a:ext cx="22816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Красноярск</a:t>
            </a:r>
            <a:endParaRPr lang="ru-RU" b="1" dirty="0"/>
          </a:p>
        </p:txBody>
      </p:sp>
      <p:pic>
        <p:nvPicPr>
          <p:cNvPr id="15" name="Рисунок 14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00700" y="2859782"/>
            <a:ext cx="1903547" cy="1427660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4882663" y="2490450"/>
            <a:ext cx="22816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Омск</a:t>
            </a:r>
            <a:endParaRPr lang="ru-RU" b="1" dirty="0"/>
          </a:p>
        </p:txBody>
      </p:sp>
      <p:pic>
        <p:nvPicPr>
          <p:cNvPr id="19" name="Рисунок 18"/>
          <p:cNvPicPr>
            <a:picLocks noChangeAspect="1"/>
          </p:cNvPicPr>
          <p:nvPr/>
        </p:nvPicPr>
        <p:blipFill rotWithShape="1">
          <a:blip r:embed="rId10"/>
          <a:srcRect l="7277" t="20301" r="39969" b="12202"/>
          <a:stretch/>
        </p:blipFill>
        <p:spPr>
          <a:xfrm>
            <a:off x="6881721" y="2852510"/>
            <a:ext cx="2010759" cy="1447120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6826879" y="2499742"/>
            <a:ext cx="22816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Усть-Илимск</a:t>
            </a:r>
            <a:endParaRPr lang="ru-RU" b="1" dirty="0"/>
          </a:p>
        </p:txBody>
      </p:sp>
      <p:sp>
        <p:nvSpPr>
          <p:cNvPr id="17" name="TextBox 16"/>
          <p:cNvSpPr txBox="1"/>
          <p:nvPr/>
        </p:nvSpPr>
        <p:spPr>
          <a:xfrm>
            <a:off x="251520" y="4371950"/>
            <a:ext cx="69127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+ интернет-реклама, реклама в метро, реклама на ТВ-приставках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33930240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-1116632" y="123478"/>
            <a:ext cx="7890536" cy="290144"/>
          </a:xfrm>
          <a:prstGeom prst="rect">
            <a:avLst/>
          </a:prstGeom>
        </p:spPr>
        <p:txBody>
          <a:bodyPr vert="horz" lIns="91398" tIns="45700" rIns="91398" bIns="45700" rtlCol="0" anchor="ctr">
            <a:noAutofit/>
          </a:bodyPr>
          <a:lstStyle>
            <a:lvl1pPr algn="ctr" defTabSz="913955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ru-RU" altLang="ru-RU" sz="2400" b="1" spc="100" dirty="0">
                <a:solidFill>
                  <a:srgbClr val="960032"/>
                </a:solidFill>
              </a:rPr>
              <a:t>ПРИЕМНАЯ КАМПАНИЯ </a:t>
            </a:r>
            <a:r>
              <a:rPr lang="ru-RU" altLang="ru-RU" sz="2400" b="1" spc="100" dirty="0" smtClean="0">
                <a:solidFill>
                  <a:srgbClr val="960032"/>
                </a:solidFill>
              </a:rPr>
              <a:t>2022</a:t>
            </a:r>
            <a:endParaRPr lang="ru-RU" sz="2400" dirty="0"/>
          </a:p>
        </p:txBody>
      </p:sp>
      <p:graphicFrame>
        <p:nvGraphicFramePr>
          <p:cNvPr id="5" name="Объект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757694549"/>
              </p:ext>
            </p:extLst>
          </p:nvPr>
        </p:nvGraphicFramePr>
        <p:xfrm>
          <a:off x="251520" y="627534"/>
          <a:ext cx="8280920" cy="381642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1" name="TextBox 10"/>
          <p:cNvSpPr txBox="1"/>
          <p:nvPr/>
        </p:nvSpPr>
        <p:spPr>
          <a:xfrm>
            <a:off x="7308304" y="2715766"/>
            <a:ext cx="50405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 sz="14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ru-RU" sz="1100" b="1" dirty="0"/>
              <a:t>789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7308304" y="2438767"/>
            <a:ext cx="79208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 smtClean="0"/>
              <a:t>+151</a:t>
            </a:r>
            <a:endParaRPr lang="ru-RU" sz="1200" dirty="0"/>
          </a:p>
        </p:txBody>
      </p:sp>
      <p:sp>
        <p:nvSpPr>
          <p:cNvPr id="3" name="Полилиния 2"/>
          <p:cNvSpPr/>
          <p:nvPr/>
        </p:nvSpPr>
        <p:spPr>
          <a:xfrm>
            <a:off x="682388" y="1125940"/>
            <a:ext cx="2067636" cy="498144"/>
          </a:xfrm>
          <a:custGeom>
            <a:avLst/>
            <a:gdLst>
              <a:gd name="connsiteX0" fmla="*/ 0 w 2067636"/>
              <a:gd name="connsiteY0" fmla="*/ 498144 h 498144"/>
              <a:gd name="connsiteX1" fmla="*/ 1173708 w 2067636"/>
              <a:gd name="connsiteY1" fmla="*/ 334370 h 498144"/>
              <a:gd name="connsiteX2" fmla="*/ 2067636 w 2067636"/>
              <a:gd name="connsiteY2" fmla="*/ 0 h 4981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067636" h="498144">
                <a:moveTo>
                  <a:pt x="0" y="498144"/>
                </a:moveTo>
                <a:cubicBezTo>
                  <a:pt x="414551" y="457769"/>
                  <a:pt x="829102" y="417394"/>
                  <a:pt x="1173708" y="334370"/>
                </a:cubicBezTo>
                <a:cubicBezTo>
                  <a:pt x="1518314" y="251346"/>
                  <a:pt x="1792975" y="125673"/>
                  <a:pt x="2067636" y="0"/>
                </a:cubicBezTo>
              </a:path>
            </a:pathLst>
          </a:custGeom>
          <a:noFill/>
          <a:ln>
            <a:tailEnd type="stealt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олилиния 6"/>
          <p:cNvSpPr/>
          <p:nvPr/>
        </p:nvSpPr>
        <p:spPr>
          <a:xfrm>
            <a:off x="3358162" y="2846571"/>
            <a:ext cx="2067636" cy="498144"/>
          </a:xfrm>
          <a:custGeom>
            <a:avLst/>
            <a:gdLst>
              <a:gd name="connsiteX0" fmla="*/ 0 w 2067636"/>
              <a:gd name="connsiteY0" fmla="*/ 498144 h 498144"/>
              <a:gd name="connsiteX1" fmla="*/ 1173708 w 2067636"/>
              <a:gd name="connsiteY1" fmla="*/ 334370 h 498144"/>
              <a:gd name="connsiteX2" fmla="*/ 2067636 w 2067636"/>
              <a:gd name="connsiteY2" fmla="*/ 0 h 4981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067636" h="498144">
                <a:moveTo>
                  <a:pt x="0" y="498144"/>
                </a:moveTo>
                <a:cubicBezTo>
                  <a:pt x="414551" y="457769"/>
                  <a:pt x="829102" y="417394"/>
                  <a:pt x="1173708" y="334370"/>
                </a:cubicBezTo>
                <a:cubicBezTo>
                  <a:pt x="1518314" y="251346"/>
                  <a:pt x="1792975" y="125673"/>
                  <a:pt x="2067636" y="0"/>
                </a:cubicBezTo>
              </a:path>
            </a:pathLst>
          </a:custGeom>
          <a:noFill/>
          <a:ln>
            <a:tailEnd type="stealt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олилиния 5"/>
          <p:cNvSpPr/>
          <p:nvPr/>
        </p:nvSpPr>
        <p:spPr>
          <a:xfrm>
            <a:off x="6032205" y="1913860"/>
            <a:ext cx="1998921" cy="588335"/>
          </a:xfrm>
          <a:custGeom>
            <a:avLst/>
            <a:gdLst>
              <a:gd name="connsiteX0" fmla="*/ 0 w 1998921"/>
              <a:gd name="connsiteY0" fmla="*/ 0 h 588335"/>
              <a:gd name="connsiteX1" fmla="*/ 1119962 w 1998921"/>
              <a:gd name="connsiteY1" fmla="*/ 425303 h 588335"/>
              <a:gd name="connsiteX2" fmla="*/ 1998921 w 1998921"/>
              <a:gd name="connsiteY2" fmla="*/ 588335 h 5883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998921" h="588335">
                <a:moveTo>
                  <a:pt x="0" y="0"/>
                </a:moveTo>
                <a:cubicBezTo>
                  <a:pt x="393404" y="163623"/>
                  <a:pt x="786809" y="327247"/>
                  <a:pt x="1119962" y="425303"/>
                </a:cubicBezTo>
                <a:cubicBezTo>
                  <a:pt x="1453115" y="523359"/>
                  <a:pt x="1726018" y="555847"/>
                  <a:pt x="1998921" y="588335"/>
                </a:cubicBezTo>
              </a:path>
            </a:pathLst>
          </a:custGeom>
          <a:noFill/>
          <a:ln>
            <a:tailEnd type="stealt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66916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395536" y="119616"/>
            <a:ext cx="8136904" cy="647789"/>
          </a:xfrm>
          <a:prstGeom prst="rect">
            <a:avLst/>
          </a:prstGeom>
          <a:noFill/>
        </p:spPr>
        <p:txBody>
          <a:bodyPr vert="horz" lIns="91398" tIns="45700" rIns="91398" bIns="45700" rtlCol="0" anchor="ctr">
            <a:normAutofit fontScale="92500"/>
          </a:bodyPr>
          <a:lstStyle/>
          <a:p>
            <a:pPr>
              <a:spcBef>
                <a:spcPct val="0"/>
              </a:spcBef>
              <a:defRPr/>
            </a:pPr>
            <a:r>
              <a:rPr lang="ru-RU" altLang="ru-RU" sz="2400" b="1" spc="100" dirty="0" smtClean="0">
                <a:solidFill>
                  <a:srgbClr val="9600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ПРИЕМНАЯ </a:t>
            </a:r>
            <a:r>
              <a:rPr lang="ru-RU" altLang="ru-RU" sz="2400" b="1" spc="100" dirty="0">
                <a:solidFill>
                  <a:srgbClr val="9600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КАМПАНИЯ </a:t>
            </a:r>
            <a:r>
              <a:rPr lang="ru-RU" altLang="ru-RU" sz="2400" b="1" spc="100" dirty="0" smtClean="0">
                <a:solidFill>
                  <a:srgbClr val="9600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2022: </a:t>
            </a:r>
            <a:r>
              <a:rPr lang="ru-RU" altLang="ru-RU" sz="1700" b="1" spc="100" dirty="0" err="1">
                <a:solidFill>
                  <a:srgbClr val="9600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бакалавриат</a:t>
            </a:r>
            <a:r>
              <a:rPr lang="ru-RU" altLang="ru-RU" sz="1700" b="1" spc="100" dirty="0">
                <a:solidFill>
                  <a:srgbClr val="9600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altLang="ru-RU" sz="1700" b="1" spc="100" dirty="0" err="1">
                <a:solidFill>
                  <a:srgbClr val="9600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специалитет</a:t>
            </a:r>
            <a:endParaRPr lang="ru-RU" sz="17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l" defTabSz="913955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400" b="1" i="0" u="none" strike="noStrike" kern="1200" cap="none" spc="100" normalizeH="0" noProof="0" dirty="0">
              <a:ln>
                <a:noFill/>
              </a:ln>
              <a:solidFill>
                <a:srgbClr val="960032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99252163"/>
              </p:ext>
            </p:extLst>
          </p:nvPr>
        </p:nvGraphicFramePr>
        <p:xfrm>
          <a:off x="395536" y="774471"/>
          <a:ext cx="8352928" cy="3890694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57606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34986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09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8090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8090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129065">
                <a:tc>
                  <a:txBody>
                    <a:bodyPr/>
                    <a:lstStyle/>
                    <a:p>
                      <a:pPr algn="l" fontAlgn="b"/>
                      <a:r>
                        <a:rPr lang="ru-RU" sz="105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ru-RU" sz="105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578" marR="6578" marT="657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81C33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50" b="1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ru-RU" sz="1050" b="1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578" marR="6578" marT="657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81C33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50" b="1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</a:t>
                      </a:r>
                      <a:r>
                        <a:rPr lang="en-US" sz="1050" b="1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</a:t>
                      </a:r>
                      <a:endParaRPr lang="ru-RU" sz="1050" b="1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578" marR="6578" marT="657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81C33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50" b="1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</a:t>
                      </a:r>
                      <a:r>
                        <a:rPr lang="en-US" sz="1050" b="1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21</a:t>
                      </a:r>
                      <a:endParaRPr lang="ru-RU" sz="1050" b="1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578" marR="6578" marT="657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81C33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50" b="1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</a:t>
                      </a:r>
                      <a:r>
                        <a:rPr lang="en-US" sz="1050" b="1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22</a:t>
                      </a:r>
                      <a:endParaRPr lang="ru-RU" sz="1050" b="1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578" marR="6578" marT="657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81C3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29065">
                <a:tc gridSpan="5">
                  <a:txBody>
                    <a:bodyPr/>
                    <a:lstStyle/>
                    <a:p>
                      <a:pPr marL="0" marR="0" lvl="0" indent="0" algn="ctr" defTabSz="913955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05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НАИБОЛЕЕ ПОПУЛЯРНЫЕ</a:t>
                      </a:r>
                    </a:p>
                  </a:txBody>
                  <a:tcPr marL="6578" marR="6578" marT="657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E7864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3955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9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6578" marR="6578" marT="657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3955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9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6578" marR="6578" marT="657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3955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9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6578" marR="6578" marT="657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3955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9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6578" marR="6578" marT="657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55731318"/>
                  </a:ext>
                </a:extLst>
              </a:tr>
              <a:tr h="131711">
                <a:tc>
                  <a:txBody>
                    <a:bodyPr/>
                    <a:lstStyle/>
                    <a:p>
                      <a:pPr algn="l" fontAlgn="b"/>
                      <a:r>
                        <a:rPr lang="ru-RU" sz="1050" b="1" i="0" u="none" strike="noStrike" dirty="0">
                          <a:solidFill>
                            <a:schemeClr val="bg1"/>
                          </a:solidFill>
                          <a:effectLst/>
                          <a:latin typeface="Segoe UI"/>
                        </a:rPr>
                        <a:t>ФБ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E786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Segoe UI"/>
                        </a:rPr>
                        <a:t>38.03.01</a:t>
                      </a:r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Segoe UI"/>
                        </a:rPr>
                        <a:t> </a:t>
                      </a:r>
                      <a:r>
                        <a:rPr lang="ru-RU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Segoe UI"/>
                        </a:rPr>
                        <a:t>Экономика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50" b="0" i="0" u="none" strike="noStrike">
                          <a:solidFill>
                            <a:srgbClr val="000000"/>
                          </a:solidFill>
                          <a:effectLst/>
                          <a:latin typeface="Segoe UI"/>
                        </a:rPr>
                        <a:t>71,17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50" b="0" i="0" u="none" strike="noStrike">
                          <a:solidFill>
                            <a:srgbClr val="000000"/>
                          </a:solidFill>
                          <a:effectLst/>
                          <a:latin typeface="Segoe UI"/>
                        </a:rPr>
                        <a:t>190,6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50" b="0" i="0" u="none" strike="noStrike">
                          <a:solidFill>
                            <a:srgbClr val="000000"/>
                          </a:solidFill>
                          <a:effectLst/>
                          <a:latin typeface="Segoe UI"/>
                        </a:rPr>
                        <a:t>267,33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31711">
                <a:tc>
                  <a:txBody>
                    <a:bodyPr/>
                    <a:lstStyle/>
                    <a:p>
                      <a:pPr algn="l" fontAlgn="b"/>
                      <a:r>
                        <a:rPr lang="ru-RU" sz="1050" b="1" i="0" u="none" strike="noStrike">
                          <a:solidFill>
                            <a:schemeClr val="bg1"/>
                          </a:solidFill>
                          <a:effectLst/>
                          <a:latin typeface="Segoe UI"/>
                        </a:rPr>
                        <a:t>ФБ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E786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Segoe UI"/>
                        </a:rPr>
                        <a:t>38.03.05</a:t>
                      </a:r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Segoe UI"/>
                        </a:rPr>
                        <a:t> </a:t>
                      </a:r>
                      <a:r>
                        <a:rPr lang="ru-RU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Segoe UI"/>
                        </a:rPr>
                        <a:t>Бизнес-информатика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50" b="0" i="0" u="none" strike="noStrike">
                          <a:solidFill>
                            <a:srgbClr val="000000"/>
                          </a:solidFill>
                          <a:effectLst/>
                          <a:latin typeface="Segoe UI"/>
                        </a:rPr>
                        <a:t>69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50" b="0" i="0" u="none" strike="noStrike">
                          <a:solidFill>
                            <a:srgbClr val="000000"/>
                          </a:solidFill>
                          <a:effectLst/>
                          <a:latin typeface="Segoe UI"/>
                        </a:rPr>
                        <a:t>126,8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Segoe UI"/>
                        </a:rPr>
                        <a:t>212,50</a:t>
                      </a:r>
                      <a:endParaRPr lang="ru-RU" sz="1050" b="0" i="0" u="none" strike="noStrike" dirty="0">
                        <a:solidFill>
                          <a:srgbClr val="000000"/>
                        </a:solidFill>
                        <a:effectLst/>
                        <a:latin typeface="Segoe U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31711">
                <a:tc>
                  <a:txBody>
                    <a:bodyPr/>
                    <a:lstStyle/>
                    <a:p>
                      <a:pPr algn="l" fontAlgn="b"/>
                      <a:r>
                        <a:rPr lang="ru-RU" sz="1050" b="1" i="0" u="none" strike="noStrike">
                          <a:solidFill>
                            <a:schemeClr val="bg1"/>
                          </a:solidFill>
                          <a:effectLst/>
                          <a:latin typeface="Segoe UI"/>
                        </a:rPr>
                        <a:t>ФБ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E786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Segoe UI"/>
                        </a:rPr>
                        <a:t>38.03.02</a:t>
                      </a:r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Segoe UI"/>
                        </a:rPr>
                        <a:t> </a:t>
                      </a:r>
                      <a:r>
                        <a:rPr lang="ru-RU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Segoe UI"/>
                        </a:rPr>
                        <a:t>Менеджмент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50" b="0" i="0" u="none" strike="noStrike">
                          <a:solidFill>
                            <a:srgbClr val="000000"/>
                          </a:solidFill>
                          <a:effectLst/>
                          <a:latin typeface="Segoe UI"/>
                        </a:rPr>
                        <a:t>104,91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50" b="0" i="0" u="none" strike="noStrike">
                          <a:solidFill>
                            <a:srgbClr val="000000"/>
                          </a:solidFill>
                          <a:effectLst/>
                          <a:latin typeface="Segoe UI"/>
                        </a:rPr>
                        <a:t>320,5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50" b="0" i="0" u="none" strike="noStrike">
                          <a:solidFill>
                            <a:srgbClr val="000000"/>
                          </a:solidFill>
                          <a:effectLst/>
                          <a:latin typeface="Segoe UI"/>
                        </a:rPr>
                        <a:t>175,17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31711">
                <a:tc>
                  <a:txBody>
                    <a:bodyPr/>
                    <a:lstStyle/>
                    <a:p>
                      <a:pPr algn="l" fontAlgn="b"/>
                      <a:r>
                        <a:rPr lang="ru-RU" sz="1050" b="1" i="0" u="none" strike="noStrike">
                          <a:solidFill>
                            <a:schemeClr val="bg1"/>
                          </a:solidFill>
                          <a:effectLst/>
                          <a:latin typeface="Segoe UI"/>
                        </a:rPr>
                        <a:t>ФГО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E786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Segoe UI"/>
                        </a:rPr>
                        <a:t>45.03.02</a:t>
                      </a:r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Segoe UI"/>
                        </a:rPr>
                        <a:t> </a:t>
                      </a:r>
                      <a:r>
                        <a:rPr lang="ru-RU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Segoe UI"/>
                        </a:rPr>
                        <a:t>Лингвистика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50" b="0" i="0" u="none" strike="noStrike">
                          <a:solidFill>
                            <a:srgbClr val="000000"/>
                          </a:solidFill>
                          <a:effectLst/>
                          <a:latin typeface="Segoe UI"/>
                        </a:rPr>
                        <a:t>63,42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Segoe UI"/>
                        </a:rPr>
                        <a:t>-</a:t>
                      </a:r>
                      <a:endParaRPr lang="ru-RU" sz="1050" b="0" i="0" u="none" strike="noStrike" dirty="0">
                        <a:solidFill>
                          <a:srgbClr val="000000"/>
                        </a:solidFill>
                        <a:effectLst/>
                        <a:latin typeface="Segoe U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Segoe UI"/>
                        </a:rPr>
                        <a:t>125,50</a:t>
                      </a:r>
                      <a:endParaRPr lang="ru-RU" sz="1050" b="0" i="0" u="none" strike="noStrike" dirty="0">
                        <a:solidFill>
                          <a:srgbClr val="000000"/>
                        </a:solidFill>
                        <a:effectLst/>
                        <a:latin typeface="Segoe U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31711">
                <a:tc>
                  <a:txBody>
                    <a:bodyPr/>
                    <a:lstStyle/>
                    <a:p>
                      <a:pPr algn="l" fontAlgn="b"/>
                      <a:r>
                        <a:rPr lang="ru-RU" sz="1050" b="1" i="0" u="none" strike="noStrike">
                          <a:solidFill>
                            <a:schemeClr val="bg1"/>
                          </a:solidFill>
                          <a:effectLst/>
                          <a:latin typeface="Segoe UI"/>
                        </a:rPr>
                        <a:t>ФГО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E786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Segoe UI"/>
                        </a:rPr>
                        <a:t>41.03.01</a:t>
                      </a:r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Segoe UI"/>
                        </a:rPr>
                        <a:t> </a:t>
                      </a:r>
                      <a:r>
                        <a:rPr lang="ru-RU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Segoe UI"/>
                        </a:rPr>
                        <a:t>Зарубежное регионоведение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Segoe UI"/>
                        </a:rPr>
                        <a:t>-</a:t>
                      </a:r>
                      <a:endParaRPr lang="ru-RU" sz="1050" b="0" i="0" u="none" strike="noStrike" dirty="0">
                        <a:solidFill>
                          <a:srgbClr val="000000"/>
                        </a:solidFill>
                        <a:effectLst/>
                        <a:latin typeface="Segoe U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Segoe UI"/>
                        </a:rPr>
                        <a:t>-</a:t>
                      </a:r>
                      <a:endParaRPr lang="ru-RU" sz="1050" b="0" i="0" u="none" strike="noStrike" dirty="0">
                        <a:solidFill>
                          <a:srgbClr val="000000"/>
                        </a:solidFill>
                        <a:effectLst/>
                        <a:latin typeface="Segoe U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50" b="0" i="0" u="none" strike="noStrike">
                          <a:solidFill>
                            <a:srgbClr val="000000"/>
                          </a:solidFill>
                          <a:effectLst/>
                          <a:latin typeface="Segoe UI"/>
                        </a:rPr>
                        <a:t>70,13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31711">
                <a:tc>
                  <a:txBody>
                    <a:bodyPr/>
                    <a:lstStyle/>
                    <a:p>
                      <a:pPr algn="l" fontAlgn="b"/>
                      <a:r>
                        <a:rPr lang="ru-RU" sz="1050" b="1" i="0" u="none" strike="noStrike">
                          <a:solidFill>
                            <a:schemeClr val="bg1"/>
                          </a:solidFill>
                          <a:effectLst/>
                          <a:latin typeface="Segoe UI"/>
                        </a:rPr>
                        <a:t>ФГО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E786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Segoe UI"/>
                        </a:rPr>
                        <a:t>39.03.01</a:t>
                      </a:r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Segoe UI"/>
                        </a:rPr>
                        <a:t> </a:t>
                      </a:r>
                      <a:r>
                        <a:rPr lang="ru-RU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Segoe UI"/>
                        </a:rPr>
                        <a:t>Социология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50" b="0" i="0" u="none" strike="noStrike">
                          <a:solidFill>
                            <a:srgbClr val="000000"/>
                          </a:solidFill>
                          <a:effectLst/>
                          <a:latin typeface="Segoe UI"/>
                        </a:rPr>
                        <a:t>73,5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50" b="0" i="0" u="none" strike="noStrike">
                          <a:solidFill>
                            <a:srgbClr val="000000"/>
                          </a:solidFill>
                          <a:effectLst/>
                          <a:latin typeface="Segoe UI"/>
                        </a:rPr>
                        <a:t>41,52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50" b="0" i="0" u="none" strike="noStrike">
                          <a:solidFill>
                            <a:srgbClr val="000000"/>
                          </a:solidFill>
                          <a:effectLst/>
                          <a:latin typeface="Segoe UI"/>
                        </a:rPr>
                        <a:t>61,07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31711">
                <a:tc>
                  <a:txBody>
                    <a:bodyPr/>
                    <a:lstStyle/>
                    <a:p>
                      <a:pPr algn="l" fontAlgn="b"/>
                      <a:r>
                        <a:rPr lang="ru-RU" sz="1050" b="1" i="0" u="none" strike="noStrike">
                          <a:solidFill>
                            <a:schemeClr val="bg1"/>
                          </a:solidFill>
                          <a:effectLst/>
                          <a:latin typeface="Segoe UI"/>
                        </a:rPr>
                        <a:t>МТФ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E786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Segoe UI"/>
                        </a:rPr>
                        <a:t>15.03.04</a:t>
                      </a:r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Segoe UI"/>
                        </a:rPr>
                        <a:t> </a:t>
                      </a:r>
                      <a:r>
                        <a:rPr lang="ru-RU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Segoe UI"/>
                        </a:rPr>
                        <a:t>Автоматизация технологических процессов и производств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50" b="0" i="0" u="none" strike="noStrike">
                          <a:solidFill>
                            <a:srgbClr val="000000"/>
                          </a:solidFill>
                          <a:effectLst/>
                          <a:latin typeface="Segoe UI"/>
                        </a:rPr>
                        <a:t>11,09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50" b="0" i="0" u="none" strike="noStrike">
                          <a:solidFill>
                            <a:srgbClr val="000000"/>
                          </a:solidFill>
                          <a:effectLst/>
                          <a:latin typeface="Segoe UI"/>
                        </a:rPr>
                        <a:t>43,91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Segoe UI"/>
                        </a:rPr>
                        <a:t>54,30</a:t>
                      </a:r>
                      <a:endParaRPr lang="ru-RU" sz="1050" b="0" i="0" u="none" strike="noStrike" dirty="0">
                        <a:solidFill>
                          <a:srgbClr val="000000"/>
                        </a:solidFill>
                        <a:effectLst/>
                        <a:latin typeface="Segoe U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31711">
                <a:tc>
                  <a:txBody>
                    <a:bodyPr/>
                    <a:lstStyle/>
                    <a:p>
                      <a:pPr algn="l" fontAlgn="b"/>
                      <a:r>
                        <a:rPr lang="ru-RU" sz="1050" b="1" i="0" u="none" strike="noStrike">
                          <a:solidFill>
                            <a:schemeClr val="bg1"/>
                          </a:solidFill>
                          <a:effectLst/>
                          <a:latin typeface="Segoe UI"/>
                        </a:rPr>
                        <a:t>ФГО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E786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Segoe UI"/>
                        </a:rPr>
                        <a:t>37.03.01</a:t>
                      </a:r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Segoe UI"/>
                        </a:rPr>
                        <a:t> </a:t>
                      </a:r>
                      <a:r>
                        <a:rPr lang="ru-RU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Segoe UI"/>
                        </a:rPr>
                        <a:t>Психология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50" b="0" i="0" u="none" strike="noStrike">
                          <a:solidFill>
                            <a:srgbClr val="000000"/>
                          </a:solidFill>
                          <a:effectLst/>
                          <a:latin typeface="Segoe UI"/>
                        </a:rPr>
                        <a:t>25,38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50" b="0" i="0" u="none" strike="noStrike">
                          <a:solidFill>
                            <a:srgbClr val="000000"/>
                          </a:solidFill>
                          <a:effectLst/>
                          <a:latin typeface="Segoe UI"/>
                        </a:rPr>
                        <a:t>17,04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Segoe UI"/>
                        </a:rPr>
                        <a:t>47,60</a:t>
                      </a:r>
                      <a:endParaRPr lang="ru-RU" sz="1050" b="0" i="0" u="none" strike="noStrike" dirty="0">
                        <a:solidFill>
                          <a:srgbClr val="000000"/>
                        </a:solidFill>
                        <a:effectLst/>
                        <a:latin typeface="Segoe U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131711">
                <a:tc>
                  <a:txBody>
                    <a:bodyPr/>
                    <a:lstStyle/>
                    <a:p>
                      <a:pPr algn="l" fontAlgn="b"/>
                      <a:r>
                        <a:rPr lang="ru-RU" sz="1050" b="1" i="0" u="none" strike="noStrike">
                          <a:solidFill>
                            <a:schemeClr val="bg1"/>
                          </a:solidFill>
                          <a:effectLst/>
                          <a:latin typeface="Segoe UI"/>
                        </a:rPr>
                        <a:t>АВТФ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E786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Segoe UI"/>
                        </a:rPr>
                        <a:t>09.03.02</a:t>
                      </a:r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Segoe UI"/>
                        </a:rPr>
                        <a:t> </a:t>
                      </a:r>
                      <a:r>
                        <a:rPr lang="ru-RU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Segoe UI"/>
                        </a:rPr>
                        <a:t>Информационные системы и технологии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50" b="0" i="0" u="none" strike="noStrike">
                          <a:solidFill>
                            <a:srgbClr val="000000"/>
                          </a:solidFill>
                          <a:effectLst/>
                          <a:latin typeface="Segoe UI"/>
                        </a:rPr>
                        <a:t>33,67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50" b="0" i="0" u="none" strike="noStrike">
                          <a:solidFill>
                            <a:srgbClr val="000000"/>
                          </a:solidFill>
                          <a:effectLst/>
                          <a:latin typeface="Segoe UI"/>
                        </a:rPr>
                        <a:t>42,14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Segoe UI"/>
                        </a:rPr>
                        <a:t>41,00</a:t>
                      </a:r>
                      <a:endParaRPr lang="ru-RU" sz="1050" b="0" i="0" u="none" strike="noStrike" dirty="0">
                        <a:solidFill>
                          <a:srgbClr val="000000"/>
                        </a:solidFill>
                        <a:effectLst/>
                        <a:latin typeface="Segoe U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131711">
                <a:tc>
                  <a:txBody>
                    <a:bodyPr/>
                    <a:lstStyle/>
                    <a:p>
                      <a:pPr algn="l" fontAlgn="b"/>
                      <a:r>
                        <a:rPr lang="ru-RU" sz="1050" b="1" i="0" u="none" strike="noStrike">
                          <a:solidFill>
                            <a:schemeClr val="bg1"/>
                          </a:solidFill>
                          <a:effectLst/>
                          <a:latin typeface="Segoe UI"/>
                        </a:rPr>
                        <a:t>МТФ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E786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Segoe UI"/>
                        </a:rPr>
                        <a:t>15.03.06</a:t>
                      </a:r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Segoe UI"/>
                        </a:rPr>
                        <a:t> </a:t>
                      </a:r>
                      <a:r>
                        <a:rPr lang="ru-RU" sz="105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Segoe UI"/>
                        </a:rPr>
                        <a:t>Мехатроника</a:t>
                      </a:r>
                      <a:r>
                        <a:rPr lang="ru-RU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Segoe UI"/>
                        </a:rPr>
                        <a:t> и робототехника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50" b="0" i="0" u="none" strike="noStrike">
                          <a:solidFill>
                            <a:srgbClr val="000000"/>
                          </a:solidFill>
                          <a:effectLst/>
                          <a:latin typeface="Segoe UI"/>
                        </a:rPr>
                        <a:t>26,09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50" b="0" i="0" u="none" strike="noStrike">
                          <a:solidFill>
                            <a:srgbClr val="000000"/>
                          </a:solidFill>
                          <a:effectLst/>
                          <a:latin typeface="Segoe UI"/>
                        </a:rPr>
                        <a:t>29,13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Segoe UI"/>
                        </a:rPr>
                        <a:t>38,30</a:t>
                      </a:r>
                      <a:endParaRPr lang="ru-RU" sz="1050" b="0" i="0" u="none" strike="noStrike" dirty="0">
                        <a:solidFill>
                          <a:srgbClr val="000000"/>
                        </a:solidFill>
                        <a:effectLst/>
                        <a:latin typeface="Segoe U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129065">
                <a:tc gridSpan="5">
                  <a:txBody>
                    <a:bodyPr/>
                    <a:lstStyle/>
                    <a:p>
                      <a:pPr algn="ctr" fontAlgn="b"/>
                      <a:r>
                        <a:rPr lang="ru-RU" sz="1050" b="1" i="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НАИМЕНЕЕ ПОПУЛЯРНЫЕ</a:t>
                      </a:r>
                    </a:p>
                  </a:txBody>
                  <a:tcPr marL="6578" marR="6578" marT="657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81C33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ru-RU" sz="9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578" marR="6578" marT="657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ru-RU" sz="9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578" marR="6578" marT="657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ru-RU" sz="9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578" marR="6578" marT="657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ru-RU" sz="9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578" marR="6578" marT="657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131711">
                <a:tc>
                  <a:txBody>
                    <a:bodyPr/>
                    <a:lstStyle/>
                    <a:p>
                      <a:pPr algn="l" fontAlgn="b"/>
                      <a:r>
                        <a:rPr lang="ru-RU" sz="1050" b="1" i="0" u="none" strike="noStrike" dirty="0">
                          <a:solidFill>
                            <a:schemeClr val="bg1"/>
                          </a:solidFill>
                          <a:effectLst/>
                          <a:latin typeface="Segoe UI"/>
                        </a:rPr>
                        <a:t>ФЭН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81C33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Segoe UI"/>
                        </a:rPr>
                        <a:t>13.03.02</a:t>
                      </a:r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Segoe UI"/>
                        </a:rPr>
                        <a:t> </a:t>
                      </a:r>
                      <a:r>
                        <a:rPr lang="ru-RU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Segoe UI"/>
                        </a:rPr>
                        <a:t>Электроэнергетика и электротехника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50" b="0" i="0" u="none" strike="noStrike">
                          <a:solidFill>
                            <a:srgbClr val="000000"/>
                          </a:solidFill>
                          <a:effectLst/>
                          <a:latin typeface="Segoe UI"/>
                        </a:rPr>
                        <a:t>8,11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50" b="0" i="0" u="none" strike="noStrike">
                          <a:solidFill>
                            <a:srgbClr val="000000"/>
                          </a:solidFill>
                          <a:effectLst/>
                          <a:latin typeface="Segoe UI"/>
                        </a:rPr>
                        <a:t>8,01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50" b="0" i="0" u="none" strike="noStrike">
                          <a:solidFill>
                            <a:srgbClr val="000000"/>
                          </a:solidFill>
                          <a:effectLst/>
                          <a:latin typeface="Segoe UI"/>
                        </a:rPr>
                        <a:t>6,76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131711">
                <a:tc>
                  <a:txBody>
                    <a:bodyPr/>
                    <a:lstStyle/>
                    <a:p>
                      <a:pPr algn="l" fontAlgn="b"/>
                      <a:r>
                        <a:rPr lang="ru-RU" sz="1050" b="1" i="0" u="none" strike="noStrike" dirty="0">
                          <a:solidFill>
                            <a:schemeClr val="bg1"/>
                          </a:solidFill>
                          <a:effectLst/>
                          <a:latin typeface="Segoe UI"/>
                        </a:rPr>
                        <a:t>РЭФ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81C33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Segoe UI"/>
                        </a:rPr>
                        <a:t>11.03.02</a:t>
                      </a:r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Segoe UI"/>
                        </a:rPr>
                        <a:t> </a:t>
                      </a:r>
                      <a:r>
                        <a:rPr lang="ru-RU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Segoe UI"/>
                        </a:rPr>
                        <a:t>Инфокоммуникационные технологии и системы связи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50" b="0" i="0" u="none" strike="noStrike">
                          <a:solidFill>
                            <a:srgbClr val="000000"/>
                          </a:solidFill>
                          <a:effectLst/>
                          <a:latin typeface="Segoe UI"/>
                        </a:rPr>
                        <a:t>4,8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50" b="0" i="0" u="none" strike="noStrike">
                          <a:solidFill>
                            <a:srgbClr val="000000"/>
                          </a:solidFill>
                          <a:effectLst/>
                          <a:latin typeface="Segoe UI"/>
                        </a:rPr>
                        <a:t>6,96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50" b="0" i="0" u="none" strike="noStrike">
                          <a:solidFill>
                            <a:srgbClr val="000000"/>
                          </a:solidFill>
                          <a:effectLst/>
                          <a:latin typeface="Segoe UI"/>
                        </a:rPr>
                        <a:t>6,39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131711">
                <a:tc>
                  <a:txBody>
                    <a:bodyPr/>
                    <a:lstStyle/>
                    <a:p>
                      <a:pPr algn="l" fontAlgn="b"/>
                      <a:r>
                        <a:rPr lang="ru-RU" sz="1050" b="1" i="0" u="none" strike="noStrike" dirty="0">
                          <a:solidFill>
                            <a:schemeClr val="bg1"/>
                          </a:solidFill>
                          <a:effectLst/>
                          <a:latin typeface="Segoe UI"/>
                        </a:rPr>
                        <a:t>ФМА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81C33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Segoe UI"/>
                        </a:rPr>
                        <a:t>13.03.02</a:t>
                      </a:r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Segoe UI"/>
                        </a:rPr>
                        <a:t> </a:t>
                      </a:r>
                      <a:r>
                        <a:rPr lang="ru-RU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Segoe UI"/>
                        </a:rPr>
                        <a:t>Электроэнергетика и электротехника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50" b="0" i="0" u="none" strike="noStrike">
                          <a:solidFill>
                            <a:srgbClr val="000000"/>
                          </a:solidFill>
                          <a:effectLst/>
                          <a:latin typeface="Segoe UI"/>
                        </a:rPr>
                        <a:t>6,93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50" b="0" i="0" u="none" strike="noStrike">
                          <a:solidFill>
                            <a:srgbClr val="000000"/>
                          </a:solidFill>
                          <a:effectLst/>
                          <a:latin typeface="Segoe UI"/>
                        </a:rPr>
                        <a:t>6,67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50" b="0" i="0" u="none" strike="noStrike">
                          <a:solidFill>
                            <a:srgbClr val="000000"/>
                          </a:solidFill>
                          <a:effectLst/>
                          <a:latin typeface="Segoe UI"/>
                        </a:rPr>
                        <a:t>6,19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131711">
                <a:tc>
                  <a:txBody>
                    <a:bodyPr/>
                    <a:lstStyle/>
                    <a:p>
                      <a:pPr algn="l" fontAlgn="b"/>
                      <a:r>
                        <a:rPr lang="ru-RU" sz="1050" b="1" i="0" u="none" strike="noStrike" dirty="0">
                          <a:solidFill>
                            <a:schemeClr val="bg1"/>
                          </a:solidFill>
                          <a:effectLst/>
                          <a:latin typeface="Segoe UI"/>
                        </a:rPr>
                        <a:t>МТФ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81C33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Segoe UI"/>
                        </a:rPr>
                        <a:t>22.03.01</a:t>
                      </a:r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Segoe UI"/>
                        </a:rPr>
                        <a:t> </a:t>
                      </a:r>
                      <a:r>
                        <a:rPr lang="ru-RU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Segoe UI"/>
                        </a:rPr>
                        <a:t>Материаловедение и технологии материалов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50" b="0" i="0" u="none" strike="noStrike">
                          <a:solidFill>
                            <a:srgbClr val="000000"/>
                          </a:solidFill>
                          <a:effectLst/>
                          <a:latin typeface="Segoe UI"/>
                        </a:rPr>
                        <a:t>6,88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50" b="0" i="0" u="none" strike="noStrike">
                          <a:solidFill>
                            <a:srgbClr val="000000"/>
                          </a:solidFill>
                          <a:effectLst/>
                          <a:latin typeface="Segoe UI"/>
                        </a:rPr>
                        <a:t>6,56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50" b="0" i="0" u="none" strike="noStrike">
                          <a:solidFill>
                            <a:srgbClr val="000000"/>
                          </a:solidFill>
                          <a:effectLst/>
                          <a:latin typeface="Segoe UI"/>
                        </a:rPr>
                        <a:t>6,16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131711">
                <a:tc>
                  <a:txBody>
                    <a:bodyPr/>
                    <a:lstStyle/>
                    <a:p>
                      <a:pPr algn="l" fontAlgn="b"/>
                      <a:r>
                        <a:rPr lang="ru-RU" sz="1050" b="1" i="0" u="none" strike="noStrike" dirty="0">
                          <a:solidFill>
                            <a:schemeClr val="bg1"/>
                          </a:solidFill>
                          <a:effectLst/>
                          <a:latin typeface="Segoe UI"/>
                        </a:rPr>
                        <a:t>МТФ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81C33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Segoe UI"/>
                        </a:rPr>
                        <a:t>23.03.03</a:t>
                      </a:r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Segoe UI"/>
                        </a:rPr>
                        <a:t> </a:t>
                      </a:r>
                      <a:r>
                        <a:rPr lang="ru-RU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Segoe UI"/>
                        </a:rPr>
                        <a:t>Эксплуатация транспортно-технологических машин и комплексов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50" b="0" i="0" u="none" strike="noStrike">
                          <a:solidFill>
                            <a:srgbClr val="000000"/>
                          </a:solidFill>
                          <a:effectLst/>
                          <a:latin typeface="Segoe UI"/>
                        </a:rPr>
                        <a:t>13,47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50" b="0" i="0" u="none" strike="noStrike">
                          <a:solidFill>
                            <a:srgbClr val="000000"/>
                          </a:solidFill>
                          <a:effectLst/>
                          <a:latin typeface="Segoe UI"/>
                        </a:rPr>
                        <a:t>9,84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50" b="0" i="0" u="none" strike="noStrike">
                          <a:solidFill>
                            <a:srgbClr val="000000"/>
                          </a:solidFill>
                          <a:effectLst/>
                          <a:latin typeface="Segoe UI"/>
                        </a:rPr>
                        <a:t>6,12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131711">
                <a:tc>
                  <a:txBody>
                    <a:bodyPr/>
                    <a:lstStyle/>
                    <a:p>
                      <a:pPr algn="l" fontAlgn="b"/>
                      <a:r>
                        <a:rPr lang="ru-RU" sz="1050" b="1" i="0" u="none" strike="noStrike" dirty="0">
                          <a:solidFill>
                            <a:schemeClr val="bg1"/>
                          </a:solidFill>
                          <a:effectLst/>
                          <a:latin typeface="Segoe UI"/>
                        </a:rPr>
                        <a:t>РЭФ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81C33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Segoe UI"/>
                        </a:rPr>
                        <a:t>11.03.04</a:t>
                      </a:r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Segoe UI"/>
                        </a:rPr>
                        <a:t> </a:t>
                      </a:r>
                      <a:r>
                        <a:rPr lang="ru-RU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Segoe UI"/>
                        </a:rPr>
                        <a:t>Электроника и </a:t>
                      </a:r>
                      <a:r>
                        <a:rPr lang="ru-RU" sz="105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Segoe UI"/>
                        </a:rPr>
                        <a:t>наноэлектроника</a:t>
                      </a:r>
                      <a:endParaRPr lang="ru-RU" sz="1050" b="0" i="0" u="none" strike="noStrike" dirty="0">
                        <a:solidFill>
                          <a:srgbClr val="000000"/>
                        </a:solidFill>
                        <a:effectLst/>
                        <a:latin typeface="Segoe U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50" b="0" i="0" u="none" strike="noStrike">
                          <a:solidFill>
                            <a:srgbClr val="000000"/>
                          </a:solidFill>
                          <a:effectLst/>
                          <a:latin typeface="Segoe UI"/>
                        </a:rPr>
                        <a:t>6,9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50" b="0" i="0" u="none" strike="noStrike">
                          <a:solidFill>
                            <a:srgbClr val="000000"/>
                          </a:solidFill>
                          <a:effectLst/>
                          <a:latin typeface="Segoe UI"/>
                        </a:rPr>
                        <a:t>8,73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50" b="0" i="0" u="none" strike="noStrike">
                          <a:solidFill>
                            <a:srgbClr val="000000"/>
                          </a:solidFill>
                          <a:effectLst/>
                          <a:latin typeface="Segoe UI"/>
                        </a:rPr>
                        <a:t>6,05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  <a:tr h="131711">
                <a:tc>
                  <a:txBody>
                    <a:bodyPr/>
                    <a:lstStyle/>
                    <a:p>
                      <a:pPr algn="l" fontAlgn="b"/>
                      <a:r>
                        <a:rPr lang="ru-RU" sz="1050" b="1" i="0" u="none" strike="noStrike" dirty="0">
                          <a:solidFill>
                            <a:schemeClr val="bg1"/>
                          </a:solidFill>
                          <a:effectLst/>
                          <a:latin typeface="Segoe UI"/>
                        </a:rPr>
                        <a:t>ФЛА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81C33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Segoe UI"/>
                        </a:rPr>
                        <a:t>15.03.03</a:t>
                      </a:r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Segoe UI"/>
                        </a:rPr>
                        <a:t> </a:t>
                      </a:r>
                      <a:r>
                        <a:rPr lang="ru-RU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Segoe UI"/>
                        </a:rPr>
                        <a:t>Прикладная механика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50" b="0" i="0" u="none" strike="noStrike">
                          <a:solidFill>
                            <a:srgbClr val="000000"/>
                          </a:solidFill>
                          <a:effectLst/>
                          <a:latin typeface="Segoe UI"/>
                        </a:rPr>
                        <a:t>7,03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50" b="0" i="0" u="none" strike="noStrike">
                          <a:solidFill>
                            <a:srgbClr val="000000"/>
                          </a:solidFill>
                          <a:effectLst/>
                          <a:latin typeface="Segoe UI"/>
                        </a:rPr>
                        <a:t>6,4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50" b="0" i="0" u="none" strike="noStrike">
                          <a:solidFill>
                            <a:srgbClr val="000000"/>
                          </a:solidFill>
                          <a:effectLst/>
                          <a:latin typeface="Segoe UI"/>
                        </a:rPr>
                        <a:t>5,93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8"/>
                  </a:ext>
                </a:extLst>
              </a:tr>
              <a:tr h="131711">
                <a:tc>
                  <a:txBody>
                    <a:bodyPr/>
                    <a:lstStyle/>
                    <a:p>
                      <a:pPr algn="l" fontAlgn="b"/>
                      <a:r>
                        <a:rPr lang="ru-RU" sz="1050" b="1" i="0" u="none" strike="noStrike" dirty="0">
                          <a:solidFill>
                            <a:schemeClr val="bg1"/>
                          </a:solidFill>
                          <a:effectLst/>
                          <a:latin typeface="Segoe UI"/>
                        </a:rPr>
                        <a:t>МТФ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81C33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Segoe UI"/>
                        </a:rPr>
                        <a:t>29.03.04</a:t>
                      </a:r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Segoe UI"/>
                        </a:rPr>
                        <a:t> </a:t>
                      </a:r>
                      <a:r>
                        <a:rPr lang="ru-RU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Segoe UI"/>
                        </a:rPr>
                        <a:t>Технология художественной обработки материалов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50" b="0" i="0" u="none" strike="noStrike">
                          <a:solidFill>
                            <a:srgbClr val="000000"/>
                          </a:solidFill>
                          <a:effectLst/>
                          <a:latin typeface="Segoe UI"/>
                        </a:rPr>
                        <a:t>5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50" b="0" i="0" u="none" strike="noStrike">
                          <a:solidFill>
                            <a:srgbClr val="000000"/>
                          </a:solidFill>
                          <a:effectLst/>
                          <a:latin typeface="Segoe UI"/>
                        </a:rPr>
                        <a:t>6,96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Segoe UI"/>
                        </a:rPr>
                        <a:t>5,00</a:t>
                      </a:r>
                      <a:endParaRPr lang="ru-RU" sz="1050" b="0" i="0" u="none" strike="noStrike" dirty="0">
                        <a:solidFill>
                          <a:srgbClr val="000000"/>
                        </a:solidFill>
                        <a:effectLst/>
                        <a:latin typeface="Segoe U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9"/>
                  </a:ext>
                </a:extLst>
              </a:tr>
              <a:tr h="131711">
                <a:tc>
                  <a:txBody>
                    <a:bodyPr/>
                    <a:lstStyle/>
                    <a:p>
                      <a:pPr algn="l" fontAlgn="b"/>
                      <a:r>
                        <a:rPr lang="ru-RU" sz="1050" b="1" i="0" u="none" strike="noStrike" dirty="0">
                          <a:solidFill>
                            <a:schemeClr val="bg1"/>
                          </a:solidFill>
                          <a:effectLst/>
                          <a:latin typeface="Segoe UI"/>
                        </a:rPr>
                        <a:t>ФБ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81C33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Segoe UI"/>
                        </a:rPr>
                        <a:t>19.03.04</a:t>
                      </a:r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Segoe UI"/>
                        </a:rPr>
                        <a:t> </a:t>
                      </a:r>
                      <a:r>
                        <a:rPr lang="ru-RU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Segoe UI"/>
                        </a:rPr>
                        <a:t>Технология продукции и организация общественного питания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50" b="0" i="0" u="none" strike="noStrike">
                          <a:solidFill>
                            <a:srgbClr val="000000"/>
                          </a:solidFill>
                          <a:effectLst/>
                          <a:latin typeface="Segoe UI"/>
                        </a:rPr>
                        <a:t>5,79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50" b="0" i="0" u="none" strike="noStrike">
                          <a:solidFill>
                            <a:srgbClr val="000000"/>
                          </a:solidFill>
                          <a:effectLst/>
                          <a:latin typeface="Segoe UI"/>
                        </a:rPr>
                        <a:t>4,51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50" b="0" i="0" u="none" strike="noStrike">
                          <a:solidFill>
                            <a:srgbClr val="000000"/>
                          </a:solidFill>
                          <a:effectLst/>
                          <a:latin typeface="Segoe UI"/>
                        </a:rPr>
                        <a:t>3,94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0"/>
                  </a:ext>
                </a:extLst>
              </a:tr>
              <a:tr h="131711">
                <a:tc>
                  <a:txBody>
                    <a:bodyPr/>
                    <a:lstStyle/>
                    <a:p>
                      <a:pPr algn="l" fontAlgn="b"/>
                      <a:r>
                        <a:rPr lang="ru-RU" sz="1050" b="1" i="0" u="none" strike="noStrike" dirty="0">
                          <a:solidFill>
                            <a:schemeClr val="bg1"/>
                          </a:solidFill>
                          <a:effectLst/>
                          <a:latin typeface="Segoe UI"/>
                        </a:rPr>
                        <a:t>ФЛА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81C33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Segoe UI"/>
                        </a:rPr>
                        <a:t>05.03.06</a:t>
                      </a:r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Segoe UI"/>
                        </a:rPr>
                        <a:t> </a:t>
                      </a:r>
                      <a:r>
                        <a:rPr lang="ru-RU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Segoe UI"/>
                        </a:rPr>
                        <a:t>Экология и природопользование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50" b="0" i="0" u="none" strike="noStrike">
                          <a:solidFill>
                            <a:srgbClr val="000000"/>
                          </a:solidFill>
                          <a:effectLst/>
                          <a:latin typeface="Segoe UI"/>
                        </a:rPr>
                        <a:t>7,53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Segoe UI"/>
                        </a:rPr>
                        <a:t>-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Segoe UI"/>
                        </a:rPr>
                        <a:t>3,67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1"/>
                  </a:ext>
                </a:extLst>
              </a:tr>
            </a:tbl>
          </a:graphicData>
        </a:graphic>
      </p:graphicFrame>
      <p:sp>
        <p:nvSpPr>
          <p:cNvPr id="8" name="Прямоугольник 7"/>
          <p:cNvSpPr/>
          <p:nvPr/>
        </p:nvSpPr>
        <p:spPr>
          <a:xfrm>
            <a:off x="419685" y="398715"/>
            <a:ext cx="7254552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>
                <a:latin typeface="Arial" panose="020B0604020202020204" pitchFamily="34" charset="0"/>
                <a:cs typeface="Arial" panose="020B0604020202020204" pitchFamily="34" charset="0"/>
              </a:rPr>
              <a:t>Конкурс по заявлениям</a:t>
            </a:r>
            <a:endParaRPr lang="ru-RU" sz="1600" b="1" spc="1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156643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03455540"/>
              </p:ext>
            </p:extLst>
          </p:nvPr>
        </p:nvGraphicFramePr>
        <p:xfrm>
          <a:off x="395536" y="843558"/>
          <a:ext cx="8177836" cy="3745838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71114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07923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95600">
                  <a:extLst>
                    <a:ext uri="{9D8B030D-6E8A-4147-A177-3AD203B41FA5}">
                      <a16:colId xmlns:a16="http://schemas.microsoft.com/office/drawing/2014/main" val="2783245480"/>
                    </a:ext>
                  </a:extLst>
                </a:gridCol>
                <a:gridCol w="795928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795928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186227"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1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6786" marR="6786" marT="678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81C33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1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6786" marR="6786" marT="678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81C3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1" kern="12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20</a:t>
                      </a:r>
                      <a:r>
                        <a:rPr lang="en-US" sz="1000" b="1" kern="12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20</a:t>
                      </a:r>
                      <a:endParaRPr lang="ru-RU" sz="1000" b="1" kern="12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6786" marR="6786" marT="678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81C3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1" kern="12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2021</a:t>
                      </a:r>
                    </a:p>
                  </a:txBody>
                  <a:tcPr marL="6786" marR="6786" marT="678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81C3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1" kern="12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2022</a:t>
                      </a:r>
                    </a:p>
                  </a:txBody>
                  <a:tcPr marL="6786" marR="6786" marT="678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81C3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10819">
                <a:tc gridSpan="5">
                  <a:txBody>
                    <a:bodyPr/>
                    <a:lstStyle/>
                    <a:p>
                      <a:pPr marL="0" marR="0" lvl="0" indent="0" algn="ctr" defTabSz="913955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1" kern="1200" noProof="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НАИБОЛЕЕ ПОПУЛЯРНЫЕ</a:t>
                      </a:r>
                    </a:p>
                  </a:txBody>
                  <a:tcPr marL="6786" marR="6786" marT="678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E7864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ru-RU" sz="9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786" marR="6786" marT="678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 hMerge="1">
                  <a:txBody>
                    <a:bodyPr/>
                    <a:lstStyle/>
                    <a:p>
                      <a:pPr algn="r" fontAlgn="b"/>
                      <a:endParaRPr lang="ru-RU" sz="9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786" marR="6786" marT="678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r" fontAlgn="b"/>
                      <a:endParaRPr lang="ru-RU" sz="9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786" marR="6786" marT="678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21329230"/>
                  </a:ext>
                </a:extLst>
              </a:tr>
              <a:tr h="112726"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1" i="0" u="none" strike="noStrike" dirty="0">
                          <a:solidFill>
                            <a:schemeClr val="bg1"/>
                          </a:solidFill>
                          <a:effectLst/>
                          <a:latin typeface="Segoe UI"/>
                        </a:rPr>
                        <a:t>ФБ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81C33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Segoe UI"/>
                        </a:rPr>
                        <a:t>38.03.01</a:t>
                      </a:r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Segoe UI"/>
                        </a:rPr>
                        <a:t> </a:t>
                      </a:r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Segoe UI"/>
                        </a:rPr>
                        <a:t>Экономика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Segoe UI"/>
                        </a:rPr>
                        <a:t>19,75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Segoe UI"/>
                        </a:rPr>
                        <a:t>74,6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Segoe UI"/>
                        </a:rPr>
                        <a:t>103,67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12726"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1" i="0" u="none" strike="noStrike" dirty="0">
                          <a:solidFill>
                            <a:schemeClr val="bg1"/>
                          </a:solidFill>
                          <a:effectLst/>
                          <a:latin typeface="Segoe UI"/>
                        </a:rPr>
                        <a:t>ФБ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81C33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Segoe UI"/>
                        </a:rPr>
                        <a:t>38.03.05</a:t>
                      </a:r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Segoe UI"/>
                        </a:rPr>
                        <a:t> </a:t>
                      </a:r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Segoe UI"/>
                        </a:rPr>
                        <a:t>Бизнес-информатика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Segoe UI"/>
                        </a:rPr>
                        <a:t>23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Segoe UI"/>
                        </a:rPr>
                        <a:t>54,2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Segoe UI"/>
                        </a:rPr>
                        <a:t>73,25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12726"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1" i="0" u="none" strike="noStrike" dirty="0">
                          <a:solidFill>
                            <a:schemeClr val="bg1"/>
                          </a:solidFill>
                          <a:effectLst/>
                          <a:latin typeface="Segoe UI"/>
                        </a:rPr>
                        <a:t>ФБ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81C33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Segoe UI"/>
                        </a:rPr>
                        <a:t>38.03.02</a:t>
                      </a:r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Segoe UI"/>
                        </a:rPr>
                        <a:t> </a:t>
                      </a:r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Segoe UI"/>
                        </a:rPr>
                        <a:t>Менеджмент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Segoe UI"/>
                        </a:rPr>
                        <a:t>31,55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Segoe UI"/>
                        </a:rPr>
                        <a:t>140,25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Segoe UI"/>
                        </a:rPr>
                        <a:t>69,67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12726"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1" i="0" u="none" strike="noStrike" dirty="0">
                          <a:solidFill>
                            <a:schemeClr val="bg1"/>
                          </a:solidFill>
                          <a:effectLst/>
                          <a:latin typeface="Segoe UI"/>
                        </a:rPr>
                        <a:t>ФГО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81C33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Segoe UI"/>
                        </a:rPr>
                        <a:t>45.03.02</a:t>
                      </a:r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Segoe UI"/>
                        </a:rPr>
                        <a:t> </a:t>
                      </a:r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Segoe UI"/>
                        </a:rPr>
                        <a:t>Лингвистика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Segoe UI"/>
                        </a:rPr>
                        <a:t>24,25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Segoe U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Segoe UI"/>
                        </a:rPr>
                        <a:t>45,50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Segoe U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12726"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1" i="0" u="none" strike="noStrike" dirty="0">
                          <a:solidFill>
                            <a:schemeClr val="bg1"/>
                          </a:solidFill>
                          <a:effectLst/>
                          <a:latin typeface="Segoe UI"/>
                        </a:rPr>
                        <a:t>ФГО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81C33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Segoe UI"/>
                        </a:rPr>
                        <a:t>41.03.01</a:t>
                      </a:r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Segoe UI"/>
                        </a:rPr>
                        <a:t> </a:t>
                      </a:r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Segoe UI"/>
                        </a:rPr>
                        <a:t>Зарубежное регионоведение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Segoe U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Segoe U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Segoe UI"/>
                        </a:rPr>
                        <a:t>24,13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69098"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1" i="0" u="none" strike="noStrike" dirty="0">
                          <a:solidFill>
                            <a:schemeClr val="bg1"/>
                          </a:solidFill>
                          <a:effectLst/>
                          <a:latin typeface="Segoe UI"/>
                        </a:rPr>
                        <a:t>ФГО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81C33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Segoe UI"/>
                        </a:rPr>
                        <a:t>39.03.01</a:t>
                      </a:r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Segoe UI"/>
                        </a:rPr>
                        <a:t> </a:t>
                      </a:r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Segoe UI"/>
                        </a:rPr>
                        <a:t>Социология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Segoe UI"/>
                          <a:ea typeface="+mn-ea"/>
                          <a:cs typeface="+mn-cs"/>
                        </a:rPr>
                        <a:t>26,5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Segoe UI"/>
                        </a:rPr>
                        <a:t>16,43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Segoe UI"/>
                        </a:rPr>
                        <a:t>18,07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12726"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1" i="0" u="none" strike="noStrike" dirty="0">
                          <a:solidFill>
                            <a:schemeClr val="bg1"/>
                          </a:solidFill>
                          <a:effectLst/>
                          <a:latin typeface="Segoe UI"/>
                        </a:rPr>
                        <a:t>МТФ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81C33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Segoe UI"/>
                        </a:rPr>
                        <a:t>15.03.04</a:t>
                      </a:r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Segoe UI"/>
                        </a:rPr>
                        <a:t> </a:t>
                      </a:r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Segoe UI"/>
                        </a:rPr>
                        <a:t>Автоматизация технологических процессов и производств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Segoe UI"/>
                          <a:ea typeface="+mn-ea"/>
                          <a:cs typeface="+mn-cs"/>
                        </a:rPr>
                        <a:t>4,18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Segoe UI"/>
                        </a:rPr>
                        <a:t>15,09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Segoe UI"/>
                        </a:rPr>
                        <a:t>14,70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Segoe U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112726"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1" i="0" u="none" strike="noStrike" dirty="0">
                          <a:solidFill>
                            <a:schemeClr val="bg1"/>
                          </a:solidFill>
                          <a:effectLst/>
                          <a:latin typeface="Segoe UI"/>
                        </a:rPr>
                        <a:t>ФГО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81C33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Segoe UI"/>
                        </a:rPr>
                        <a:t>37.03.01</a:t>
                      </a:r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Segoe UI"/>
                        </a:rPr>
                        <a:t> </a:t>
                      </a:r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Segoe UI"/>
                        </a:rPr>
                        <a:t>Психология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Segoe UI"/>
                          <a:ea typeface="+mn-ea"/>
                          <a:cs typeface="+mn-cs"/>
                        </a:rPr>
                        <a:t>7,69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Segoe UI"/>
                        </a:rPr>
                        <a:t>6,73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Segoe UI"/>
                        </a:rPr>
                        <a:t>14,20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Segoe U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112726"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1" i="0" u="none" strike="noStrike" dirty="0">
                          <a:solidFill>
                            <a:schemeClr val="bg1"/>
                          </a:solidFill>
                          <a:effectLst/>
                          <a:latin typeface="Segoe UI"/>
                        </a:rPr>
                        <a:t>АВТФ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81C33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Segoe UI"/>
                        </a:rPr>
                        <a:t>09.03.04</a:t>
                      </a:r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Segoe UI"/>
                        </a:rPr>
                        <a:t> </a:t>
                      </a:r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Segoe UI"/>
                        </a:rPr>
                        <a:t>Программная инженерия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Segoe UI"/>
                          <a:ea typeface="+mn-ea"/>
                          <a:cs typeface="+mn-cs"/>
                        </a:rPr>
                        <a:t>9,88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tint val="20000"/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Segoe UI"/>
                        </a:rPr>
                        <a:t>14,53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Segoe UI"/>
                        </a:rPr>
                        <a:t>13,78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3313382"/>
                  </a:ext>
                </a:extLst>
              </a:tr>
              <a:tr h="112726"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1" i="0" u="none" strike="noStrike" dirty="0">
                          <a:solidFill>
                            <a:schemeClr val="bg1"/>
                          </a:solidFill>
                          <a:effectLst/>
                          <a:latin typeface="Segoe UI"/>
                        </a:rPr>
                        <a:t>АВТФ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81C33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Segoe UI"/>
                        </a:rPr>
                        <a:t>09.03.02</a:t>
                      </a:r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Segoe UI"/>
                        </a:rPr>
                        <a:t> </a:t>
                      </a:r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Segoe UI"/>
                        </a:rPr>
                        <a:t>Информационные системы и технологии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Segoe UI"/>
                          <a:ea typeface="+mn-ea"/>
                          <a:cs typeface="+mn-cs"/>
                        </a:rPr>
                        <a:t>10,15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Segoe UI"/>
                        </a:rPr>
                        <a:t>14,89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Segoe UI"/>
                        </a:rPr>
                        <a:t>12,60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Segoe U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112726">
                <a:tc gridSpan="5">
                  <a:txBody>
                    <a:bodyPr/>
                    <a:lstStyle/>
                    <a:p>
                      <a:pPr marL="0" marR="0" indent="0" algn="ctr" defTabSz="913955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1" kern="1200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НАИМЕНЕЕ </a:t>
                      </a:r>
                      <a:r>
                        <a:rPr lang="ru-RU" sz="1000" b="1" kern="1200" noProof="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ПОПУЛЯРНЫЕ</a:t>
                      </a:r>
                      <a:endParaRPr lang="ru-RU" sz="1000" b="1" i="0" u="none" strike="noStrike" dirty="0">
                        <a:solidFill>
                          <a:schemeClr val="bg1"/>
                        </a:solidFill>
                        <a:effectLst/>
                        <a:latin typeface="Segoe U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81C33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Segoe U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r" fontAlgn="b"/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Segoe U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r" fontAlgn="b"/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Segoe U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r" fontAlgn="b"/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Segoe U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2"/>
                  </a:ext>
                </a:extLst>
              </a:tr>
              <a:tr h="112726"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1" i="0" u="none" strike="noStrike" dirty="0">
                          <a:solidFill>
                            <a:schemeClr val="bg1"/>
                          </a:solidFill>
                          <a:effectLst/>
                          <a:latin typeface="Segoe UI"/>
                        </a:rPr>
                        <a:t>ФТФ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81C33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Segoe UI"/>
                        </a:rPr>
                        <a:t>03.03.02 Физика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Segoe UI"/>
                        </a:rPr>
                        <a:t>3,56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Segoe UI"/>
                        </a:rPr>
                        <a:t>2,78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Segoe UI"/>
                        </a:rPr>
                        <a:t>2,98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112726"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1" i="0" u="none" strike="noStrike" dirty="0">
                          <a:solidFill>
                            <a:schemeClr val="bg1"/>
                          </a:solidFill>
                          <a:effectLst/>
                          <a:latin typeface="Segoe UI"/>
                        </a:rPr>
                        <a:t>МТФ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81C33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Segoe UI"/>
                        </a:rPr>
                        <a:t>22.03.01 Материаловедение и технологии материалов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Segoe UI"/>
                        </a:rPr>
                        <a:t>2,76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Segoe UI"/>
                        </a:rPr>
                        <a:t>2,92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Segoe UI"/>
                        </a:rPr>
                        <a:t>2,84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3"/>
                  </a:ext>
                </a:extLst>
              </a:tr>
              <a:tr h="112726"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1" i="0" u="none" strike="noStrike" dirty="0">
                          <a:solidFill>
                            <a:schemeClr val="bg1"/>
                          </a:solidFill>
                          <a:effectLst/>
                          <a:latin typeface="Segoe UI"/>
                        </a:rPr>
                        <a:t>РЭФ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81C33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Segoe UI"/>
                        </a:rPr>
                        <a:t>11.03.02 Инфокоммуникационные технологии и системы связи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Segoe UI"/>
                        </a:rPr>
                        <a:t>2,26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Segoe UI"/>
                        </a:rPr>
                        <a:t>3,13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Segoe UI"/>
                        </a:rPr>
                        <a:t>2,74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112726"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1" i="0" u="none" strike="noStrike" dirty="0">
                          <a:solidFill>
                            <a:schemeClr val="bg1"/>
                          </a:solidFill>
                          <a:effectLst/>
                          <a:latin typeface="Segoe UI"/>
                        </a:rPr>
                        <a:t>ФМА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81C33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Segoe UI"/>
                        </a:rPr>
                        <a:t>13.03.02 Электроэнергетика и электротехника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Segoe UI"/>
                        </a:rPr>
                        <a:t>2,87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Segoe UI"/>
                        </a:rPr>
                        <a:t>3,23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Segoe UI"/>
                        </a:rPr>
                        <a:t>2,73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112726"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1" i="0" u="none" strike="noStrike" dirty="0">
                          <a:solidFill>
                            <a:schemeClr val="bg1"/>
                          </a:solidFill>
                          <a:effectLst/>
                          <a:latin typeface="Segoe UI"/>
                        </a:rPr>
                        <a:t>ФЛА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81C33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Segoe UI"/>
                        </a:rPr>
                        <a:t>15.03.03 Прикладная механика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Segoe UI"/>
                        </a:rPr>
                        <a:t>3,27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Segoe UI"/>
                        </a:rPr>
                        <a:t>3,07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Segoe UI"/>
                        </a:rPr>
                        <a:t>2,70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Segoe U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112726"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1" i="0" u="none" strike="noStrike" dirty="0">
                          <a:solidFill>
                            <a:schemeClr val="bg1"/>
                          </a:solidFill>
                          <a:effectLst/>
                          <a:latin typeface="Segoe UI"/>
                        </a:rPr>
                        <a:t>МТФ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81C33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Segoe UI"/>
                        </a:rPr>
                        <a:t>23.03.03 Эксплуатация транспортно-технологических машин и комплексов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Segoe UI"/>
                        </a:rPr>
                        <a:t>3,42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Segoe UI"/>
                        </a:rPr>
                        <a:t>3,68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Segoe UI"/>
                        </a:rPr>
                        <a:t>2,60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Segoe U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  <a:tr h="112726"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1" i="0" u="none" strike="noStrike" dirty="0">
                          <a:solidFill>
                            <a:schemeClr val="bg1"/>
                          </a:solidFill>
                          <a:effectLst/>
                          <a:latin typeface="Segoe UI"/>
                        </a:rPr>
                        <a:t>МТФ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81C33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Segoe UI"/>
                        </a:rPr>
                        <a:t>29.03.04 Технология художественной обработки материалов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Segoe UI"/>
                        </a:rPr>
                        <a:t>1,92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Segoe UI"/>
                        </a:rPr>
                        <a:t>3,09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Segoe UI"/>
                        </a:rPr>
                        <a:t>2,60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Segoe U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8"/>
                  </a:ext>
                </a:extLst>
              </a:tr>
              <a:tr h="112726"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1" i="0" u="none" strike="noStrike" dirty="0">
                          <a:solidFill>
                            <a:schemeClr val="bg1"/>
                          </a:solidFill>
                          <a:effectLst/>
                          <a:latin typeface="Segoe UI"/>
                        </a:rPr>
                        <a:t>МТФ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81C33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Segoe UI"/>
                        </a:rPr>
                        <a:t>18.03.01 Химическая технология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Segoe UI"/>
                        </a:rPr>
                        <a:t>5,89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Segoe UI"/>
                        </a:rPr>
                        <a:t>2,46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Segoe UI"/>
                        </a:rPr>
                        <a:t>2,43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9"/>
                  </a:ext>
                </a:extLst>
              </a:tr>
              <a:tr h="112726"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1" i="0" u="none" strike="noStrike" dirty="0">
                          <a:solidFill>
                            <a:schemeClr val="bg1"/>
                          </a:solidFill>
                          <a:effectLst/>
                          <a:latin typeface="Segoe UI"/>
                        </a:rPr>
                        <a:t>ФБ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81C33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Segoe UI"/>
                        </a:rPr>
                        <a:t>19.03.04 Технология продукции и организация общественного питания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Segoe UI"/>
                        </a:rPr>
                        <a:t>2,24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Segoe UI"/>
                        </a:rPr>
                        <a:t>2,4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Segoe UI"/>
                        </a:rPr>
                        <a:t>1,82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0"/>
                  </a:ext>
                </a:extLst>
              </a:tr>
              <a:tr h="112726"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1" i="0" u="none" strike="noStrike" dirty="0">
                          <a:solidFill>
                            <a:schemeClr val="bg1"/>
                          </a:solidFill>
                          <a:effectLst/>
                          <a:latin typeface="Segoe UI"/>
                        </a:rPr>
                        <a:t>ФЛА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81C33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Segoe UI"/>
                        </a:rPr>
                        <a:t>05.03.06 Экология и природопользование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Segoe UI"/>
                        </a:rPr>
                        <a:t>1,8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Segoe U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Segoe UI"/>
                        </a:rPr>
                        <a:t>1,67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1"/>
                  </a:ext>
                </a:extLst>
              </a:tr>
            </a:tbl>
          </a:graphicData>
        </a:graphic>
      </p:graphicFrame>
      <p:sp>
        <p:nvSpPr>
          <p:cNvPr id="8" name="Прямоугольник 7"/>
          <p:cNvSpPr/>
          <p:nvPr/>
        </p:nvSpPr>
        <p:spPr>
          <a:xfrm>
            <a:off x="368114" y="555526"/>
            <a:ext cx="7254552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>
                <a:latin typeface="Arial" panose="020B0604020202020204" pitchFamily="34" charset="0"/>
                <a:cs typeface="Arial" panose="020B0604020202020204" pitchFamily="34" charset="0"/>
              </a:rPr>
              <a:t>Конкурс по согласиям</a:t>
            </a:r>
            <a:endParaRPr lang="ru-RU" sz="1600" b="1" spc="1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Заголовок 1"/>
          <p:cNvSpPr txBox="1">
            <a:spLocks/>
          </p:cNvSpPr>
          <p:nvPr/>
        </p:nvSpPr>
        <p:spPr>
          <a:xfrm>
            <a:off x="361958" y="70884"/>
            <a:ext cx="8136904" cy="647789"/>
          </a:xfrm>
          <a:prstGeom prst="rect">
            <a:avLst/>
          </a:prstGeom>
          <a:noFill/>
        </p:spPr>
        <p:txBody>
          <a:bodyPr vert="horz" lIns="91398" tIns="45700" rIns="91398" bIns="45700" rtlCol="0" anchor="ctr">
            <a:normAutofit fontScale="92500" lnSpcReduction="20000"/>
          </a:bodyPr>
          <a:lstStyle/>
          <a:p>
            <a:pPr>
              <a:spcBef>
                <a:spcPct val="0"/>
              </a:spcBef>
              <a:defRPr/>
            </a:pPr>
            <a:endParaRPr lang="ru-RU" altLang="ru-RU" sz="2400" b="1" spc="1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ct val="0"/>
              </a:spcBef>
              <a:defRPr/>
            </a:pPr>
            <a:r>
              <a:rPr lang="ru-RU" altLang="ru-RU" sz="2400" b="1" spc="100" dirty="0">
                <a:solidFill>
                  <a:srgbClr val="9600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ПРИЕМНАЯ КАМПАНИЯ </a:t>
            </a:r>
            <a:r>
              <a:rPr lang="ru-RU" altLang="ru-RU" sz="2400" b="1" spc="100" dirty="0" smtClean="0">
                <a:solidFill>
                  <a:srgbClr val="9600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2022: </a:t>
            </a:r>
            <a:r>
              <a:rPr lang="ru-RU" altLang="ru-RU" sz="1700" b="1" spc="100" dirty="0" err="1">
                <a:solidFill>
                  <a:srgbClr val="9600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бакалавриат</a:t>
            </a:r>
            <a:r>
              <a:rPr lang="ru-RU" altLang="ru-RU" sz="1700" b="1" spc="100" dirty="0">
                <a:solidFill>
                  <a:srgbClr val="9600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altLang="ru-RU" sz="1700" b="1" spc="100" dirty="0" err="1">
                <a:solidFill>
                  <a:srgbClr val="9600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специалитет</a:t>
            </a:r>
            <a:endParaRPr lang="ru-RU" sz="17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l" defTabSz="913955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400" b="1" i="0" u="none" strike="noStrike" kern="1200" cap="none" spc="100" normalizeH="0" noProof="0" dirty="0">
              <a:ln>
                <a:noFill/>
              </a:ln>
              <a:solidFill>
                <a:srgbClr val="960032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317387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1"/>
          <p:cNvSpPr txBox="1">
            <a:spLocks/>
          </p:cNvSpPr>
          <p:nvPr/>
        </p:nvSpPr>
        <p:spPr>
          <a:xfrm>
            <a:off x="299298" y="-626763"/>
            <a:ext cx="8377158" cy="1839653"/>
          </a:xfrm>
          <a:prstGeom prst="rect">
            <a:avLst/>
          </a:prstGeom>
        </p:spPr>
        <p:txBody>
          <a:bodyPr vert="horz" lIns="91398" tIns="45700" rIns="91398" bIns="45700" rtlCol="0" anchor="ctr">
            <a:noAutofit/>
          </a:bodyPr>
          <a:lstStyle>
            <a:lvl1pPr algn="ctr" defTabSz="913955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algn="l"/>
            <a:r>
              <a:rPr lang="ru-RU" altLang="ru-RU" sz="2400" b="1" spc="100" dirty="0" smtClean="0">
                <a:solidFill>
                  <a:srgbClr val="960032"/>
                </a:solidFill>
              </a:rPr>
              <a:t>ПРИЕМНАЯ </a:t>
            </a:r>
            <a:r>
              <a:rPr lang="ru-RU" altLang="ru-RU" sz="2400" b="1" spc="100" dirty="0">
                <a:solidFill>
                  <a:srgbClr val="960032"/>
                </a:solidFill>
              </a:rPr>
              <a:t>КАМПАНИЯ </a:t>
            </a:r>
            <a:r>
              <a:rPr lang="ru-RU" altLang="ru-RU" sz="2400" b="1" spc="100" dirty="0" smtClean="0">
                <a:solidFill>
                  <a:srgbClr val="960032"/>
                </a:solidFill>
              </a:rPr>
              <a:t>2022: </a:t>
            </a:r>
            <a:r>
              <a:rPr lang="ru-RU" altLang="ru-RU" sz="1600" b="1" spc="100" dirty="0" err="1">
                <a:solidFill>
                  <a:srgbClr val="960032"/>
                </a:solidFill>
              </a:rPr>
              <a:t>бакалавриат</a:t>
            </a:r>
            <a:r>
              <a:rPr lang="ru-RU" altLang="ru-RU" sz="1600" b="1" spc="100" dirty="0">
                <a:solidFill>
                  <a:srgbClr val="960032"/>
                </a:solidFill>
              </a:rPr>
              <a:t>, специалитет</a:t>
            </a:r>
            <a:endParaRPr lang="ru-RU" sz="1600" dirty="0"/>
          </a:p>
        </p:txBody>
      </p:sp>
      <p:sp>
        <p:nvSpPr>
          <p:cNvPr id="8" name="TextBox 7"/>
          <p:cNvSpPr txBox="1"/>
          <p:nvPr/>
        </p:nvSpPr>
        <p:spPr>
          <a:xfrm>
            <a:off x="299298" y="576859"/>
            <a:ext cx="811322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>
                <a:latin typeface="Arial" panose="020B0604020202020204" pitchFamily="34" charset="0"/>
                <a:cs typeface="Arial" panose="020B0604020202020204" pitchFamily="34" charset="0"/>
              </a:rPr>
              <a:t>Не были заполнены места в основные </a:t>
            </a:r>
            <a:r>
              <a:rPr lang="ru-RU" sz="1600" b="1" spc="100" dirty="0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сроки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299298" y="2409731"/>
            <a:ext cx="2256478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spcBef>
                <a:spcPct val="0"/>
              </a:spcBef>
              <a:buFont typeface="Wingdings" panose="05000000000000000000" pitchFamily="2" charset="2"/>
              <a:buChar char="q"/>
            </a:pPr>
            <a:r>
              <a:rPr lang="ru-RU" altLang="ru-RU" sz="1400" b="1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ИДО — 37 мест</a:t>
            </a:r>
          </a:p>
          <a:p>
            <a:pPr marL="285750" indent="-285750">
              <a:spcBef>
                <a:spcPct val="0"/>
              </a:spcBef>
              <a:buClrTx/>
              <a:buFont typeface="Wingdings" panose="05000000000000000000" pitchFamily="2" charset="2"/>
              <a:buChar char="q"/>
            </a:pPr>
            <a:r>
              <a:rPr lang="ru-RU" altLang="ru-RU" sz="1400" b="1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ФЛА — 13 мест  </a:t>
            </a:r>
            <a:r>
              <a:rPr lang="en-US" altLang="ru-RU" sz="1400" b="1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altLang="ru-RU" sz="1400" b="1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</a:p>
          <a:p>
            <a:pPr marL="285750" indent="-285750">
              <a:spcBef>
                <a:spcPct val="0"/>
              </a:spcBef>
              <a:buClrTx/>
              <a:buFont typeface="Wingdings" panose="05000000000000000000" pitchFamily="2" charset="2"/>
              <a:buChar char="q"/>
            </a:pPr>
            <a:r>
              <a:rPr lang="ru-RU" altLang="ru-RU" sz="1400" b="1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МТФ — 4 места  </a:t>
            </a:r>
            <a:r>
              <a:rPr lang="en-US" altLang="ru-RU" sz="1400" b="1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altLang="ru-RU" sz="1400" b="1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</a:p>
          <a:p>
            <a:pPr marL="285750" indent="-285750">
              <a:spcBef>
                <a:spcPct val="0"/>
              </a:spcBef>
              <a:buClrTx/>
              <a:buFont typeface="Wingdings" panose="05000000000000000000" pitchFamily="2" charset="2"/>
              <a:buChar char="q"/>
            </a:pPr>
            <a:r>
              <a:rPr lang="ru-RU" altLang="ru-RU" sz="1400" b="1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ФЭН.ЗО — 3 места</a:t>
            </a:r>
          </a:p>
        </p:txBody>
      </p:sp>
      <p:graphicFrame>
        <p:nvGraphicFramePr>
          <p:cNvPr id="10" name="Таблица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21862559"/>
              </p:ext>
            </p:extLst>
          </p:nvPr>
        </p:nvGraphicFramePr>
        <p:xfrm>
          <a:off x="2852192" y="1203599"/>
          <a:ext cx="6192689" cy="346329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67680">
                  <a:extLst>
                    <a:ext uri="{9D8B030D-6E8A-4147-A177-3AD203B41FA5}">
                      <a16:colId xmlns:a16="http://schemas.microsoft.com/office/drawing/2014/main" val="694839929"/>
                    </a:ext>
                  </a:extLst>
                </a:gridCol>
                <a:gridCol w="4104456">
                  <a:extLst>
                    <a:ext uri="{9D8B030D-6E8A-4147-A177-3AD203B41FA5}">
                      <a16:colId xmlns:a16="http://schemas.microsoft.com/office/drawing/2014/main" val="735165039"/>
                    </a:ext>
                  </a:extLst>
                </a:gridCol>
                <a:gridCol w="648072">
                  <a:extLst>
                    <a:ext uri="{9D8B030D-6E8A-4147-A177-3AD203B41FA5}">
                      <a16:colId xmlns:a16="http://schemas.microsoft.com/office/drawing/2014/main" val="660824607"/>
                    </a:ext>
                  </a:extLst>
                </a:gridCol>
                <a:gridCol w="872481">
                  <a:extLst>
                    <a:ext uri="{9D8B030D-6E8A-4147-A177-3AD203B41FA5}">
                      <a16:colId xmlns:a16="http://schemas.microsoft.com/office/drawing/2014/main" val="1272285847"/>
                    </a:ext>
                  </a:extLst>
                </a:gridCol>
              </a:tblGrid>
              <a:tr h="388466">
                <a:tc>
                  <a:txBody>
                    <a:bodyPr/>
                    <a:lstStyle/>
                    <a:p>
                      <a:r>
                        <a:rPr lang="ru-RU" sz="10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Фак-т</a:t>
                      </a:r>
                      <a:endParaRPr lang="ru-RU" sz="10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81C3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Направление</a:t>
                      </a:r>
                      <a:endParaRPr lang="ru-RU" sz="10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81C33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000" b="1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Всего мест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81C33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000" b="1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Недобор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81C3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84964724"/>
                  </a:ext>
                </a:extLst>
              </a:tr>
              <a:tr h="154346"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Segoe UI"/>
                        </a:rPr>
                        <a:t>МТФ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Segoe UI"/>
                        </a:rPr>
                        <a:t>15.03.02 Технологические машины и оборудование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Segoe UI"/>
                        </a:rPr>
                        <a:t>20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Segoe UI"/>
                        </a:rPr>
                        <a:t>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75865082"/>
                  </a:ext>
                </a:extLst>
              </a:tr>
              <a:tr h="300021"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Segoe UI"/>
                        </a:rPr>
                        <a:t>МТФ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Segoe UI"/>
                        </a:rPr>
                        <a:t>15.03.05 Конструкторско-технологическое  обеспечение  машиностроительных производств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Segoe UI"/>
                        </a:rPr>
                        <a:t>44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Segoe UI"/>
                        </a:rPr>
                        <a:t>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56063290"/>
                  </a:ext>
                </a:extLst>
              </a:tr>
              <a:tr h="154346"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Segoe UI"/>
                        </a:rPr>
                        <a:t>МТФ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Segoe UI"/>
                        </a:rPr>
                        <a:t>22.03.01 Материаловедение и технологии материалов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Segoe UI"/>
                        </a:rPr>
                        <a:t>25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Segoe UI"/>
                        </a:rPr>
                        <a:t>2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23409293"/>
                  </a:ext>
                </a:extLst>
              </a:tr>
              <a:tr h="154346"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Segoe UI"/>
                        </a:rPr>
                        <a:t>РЭФ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Segoe UI"/>
                        </a:rPr>
                        <a:t>11.03.01 Радиотехника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Segoe UI"/>
                        </a:rPr>
                        <a:t>28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Segoe UI"/>
                        </a:rPr>
                        <a:t>4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3861816"/>
                  </a:ext>
                </a:extLst>
              </a:tr>
              <a:tr h="154346"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Segoe UI"/>
                        </a:rPr>
                        <a:t>РЭФ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Segoe UI"/>
                        </a:rPr>
                        <a:t>11.03.02 Инфокоммуникационные технологии и системы связи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Segoe UI"/>
                        </a:rPr>
                        <a:t>102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Segoe UI"/>
                        </a:rPr>
                        <a:t>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77556701"/>
                  </a:ext>
                </a:extLst>
              </a:tr>
              <a:tr h="154346"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Segoe UI"/>
                        </a:rPr>
                        <a:t>РЭФ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Segoe UI"/>
                        </a:rPr>
                        <a:t>11.03.03 Конструирование и технология электронных средств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Segoe UI"/>
                        </a:rPr>
                        <a:t>25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Segoe UI"/>
                        </a:rPr>
                        <a:t>4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93843561"/>
                  </a:ext>
                </a:extLst>
              </a:tr>
              <a:tr h="154346"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Segoe UI"/>
                        </a:rPr>
                        <a:t>РЭФ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Segoe UI"/>
                        </a:rPr>
                        <a:t>11.03.04 Электроника и </a:t>
                      </a:r>
                      <a:r>
                        <a:rPr lang="ru-RU" sz="1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Segoe UI"/>
                        </a:rPr>
                        <a:t>наноэлектроника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Segoe U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Segoe UI"/>
                        </a:rPr>
                        <a:t>96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Segoe UI"/>
                        </a:rPr>
                        <a:t>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49633497"/>
                  </a:ext>
                </a:extLst>
              </a:tr>
              <a:tr h="154346"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Segoe UI"/>
                        </a:rPr>
                        <a:t>ФЛА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Segoe UI"/>
                        </a:rPr>
                        <a:t>05.03.06 Экология и природопользование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Segoe UI"/>
                        </a:rPr>
                        <a:t>15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Segoe UI"/>
                        </a:rPr>
                        <a:t>5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6394855"/>
                  </a:ext>
                </a:extLst>
              </a:tr>
              <a:tr h="154346"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Segoe UI"/>
                        </a:rPr>
                        <a:t>ФЛА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Segoe UI"/>
                        </a:rPr>
                        <a:t>15.03.03 Прикладная механика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Segoe UI"/>
                        </a:rPr>
                        <a:t>27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Segoe UI"/>
                        </a:rPr>
                        <a:t>7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62992407"/>
                  </a:ext>
                </a:extLst>
              </a:tr>
              <a:tr h="154346"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Segoe UI"/>
                        </a:rPr>
                        <a:t>ФЛА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Segoe UI"/>
                        </a:rPr>
                        <a:t>16.03.01 Техническая физика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Segoe UI"/>
                        </a:rPr>
                        <a:t>10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Segoe U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Segoe UI"/>
                        </a:rPr>
                        <a:t>5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154346"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Segoe UI"/>
                        </a:rPr>
                        <a:t>ФЛА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Segoe UI"/>
                        </a:rPr>
                        <a:t>17.05.01 Боеприпасы и взрыватели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Segoe UI"/>
                        </a:rPr>
                        <a:t>46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Segoe UI"/>
                        </a:rPr>
                        <a:t>6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154346"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Segoe UI"/>
                        </a:rPr>
                        <a:t>ФЛА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Segoe UI"/>
                        </a:rPr>
                        <a:t>20.03.01 Техносферная безопасность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Segoe UI"/>
                        </a:rPr>
                        <a:t>80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Segoe UI"/>
                        </a:rPr>
                        <a:t>18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154346"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Segoe UI"/>
                        </a:rPr>
                        <a:t>ФЛА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Segoe UI"/>
                        </a:rPr>
                        <a:t>24.03.03 Баллистика и гидроаэродинамика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Segoe UI"/>
                        </a:rPr>
                        <a:t>28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Segoe UI"/>
                        </a:rPr>
                        <a:t>8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154346"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Segoe UI"/>
                        </a:rPr>
                        <a:t>ФЛА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Segoe UI"/>
                        </a:rPr>
                        <a:t>27.03.04 Управление в технических системах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Segoe UI"/>
                        </a:rPr>
                        <a:t>67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Segoe UI"/>
                        </a:rPr>
                        <a:t>8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154346"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Segoe UI"/>
                        </a:rPr>
                        <a:t>ФТФ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Segoe UI"/>
                        </a:rPr>
                        <a:t>03.03.02 Физика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Segoe UI"/>
                        </a:rPr>
                        <a:t>40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Segoe UI"/>
                        </a:rPr>
                        <a:t>6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154346"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Segoe UI"/>
                        </a:rPr>
                        <a:t>ФТФ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Segoe UI"/>
                        </a:rPr>
                        <a:t>12.03.03 Фотоника и оптоинформатика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Segoe UI"/>
                        </a:rPr>
                        <a:t>29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Segoe UI"/>
                        </a:rPr>
                        <a:t>11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154346"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Segoe UI"/>
                        </a:rPr>
                        <a:t>ФТФ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Segoe UI"/>
                        </a:rPr>
                        <a:t>12.03.05 Лазерная техника и лазерные технологии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Segoe UI"/>
                        </a:rPr>
                        <a:t>29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Segoe UI"/>
                        </a:rPr>
                        <a:t>4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  <a:tr h="154346"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Segoe UI"/>
                        </a:rPr>
                        <a:t>ФТФ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Segoe UI"/>
                        </a:rPr>
                        <a:t>16.03.01 Техническая физика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Segoe UI"/>
                        </a:rPr>
                        <a:t>18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Segoe U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Segoe UI"/>
                        </a:rPr>
                        <a:t>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8"/>
                  </a:ext>
                </a:extLst>
              </a:tr>
            </a:tbl>
          </a:graphicData>
        </a:graphic>
      </p:graphicFrame>
      <p:sp>
        <p:nvSpPr>
          <p:cNvPr id="7" name="Прямоугольник 6"/>
          <p:cNvSpPr/>
          <p:nvPr/>
        </p:nvSpPr>
        <p:spPr>
          <a:xfrm>
            <a:off x="299298" y="1185595"/>
            <a:ext cx="2256478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spcBef>
                <a:spcPct val="0"/>
              </a:spcBef>
              <a:buFont typeface="Wingdings" panose="05000000000000000000" pitchFamily="2" charset="2"/>
              <a:buChar char="q"/>
            </a:pPr>
            <a:r>
              <a:rPr lang="ru-RU" altLang="ru-RU" sz="1400" b="1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ИДО — 15 мест</a:t>
            </a:r>
          </a:p>
          <a:p>
            <a:pPr marL="285750" indent="-285750">
              <a:spcBef>
                <a:spcPct val="0"/>
              </a:spcBef>
              <a:buClrTx/>
              <a:buFont typeface="Wingdings" panose="05000000000000000000" pitchFamily="2" charset="2"/>
              <a:buChar char="q"/>
            </a:pPr>
            <a:r>
              <a:rPr lang="ru-RU" altLang="ru-RU" sz="1400" b="1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РЭФ — 9 мест  </a:t>
            </a:r>
            <a:r>
              <a:rPr lang="en-US" altLang="ru-RU" sz="1400" b="1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altLang="ru-RU" sz="1400" b="1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</a:p>
          <a:p>
            <a:pPr marL="285750" indent="-285750">
              <a:spcBef>
                <a:spcPct val="0"/>
              </a:spcBef>
              <a:buClrTx/>
              <a:buFont typeface="Wingdings" panose="05000000000000000000" pitchFamily="2" charset="2"/>
              <a:buChar char="q"/>
            </a:pPr>
            <a:r>
              <a:rPr lang="ru-RU" altLang="ru-RU" sz="1400" b="1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ФТФ — 3 места  </a:t>
            </a:r>
            <a:r>
              <a:rPr lang="en-US" altLang="ru-RU" sz="1400" b="1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altLang="ru-RU" sz="1400" b="1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</a:p>
          <a:p>
            <a:pPr marL="285750" indent="-285750">
              <a:spcBef>
                <a:spcPct val="0"/>
              </a:spcBef>
              <a:buClrTx/>
              <a:buFont typeface="Wingdings" panose="05000000000000000000" pitchFamily="2" charset="2"/>
              <a:buChar char="q"/>
            </a:pPr>
            <a:r>
              <a:rPr lang="ru-RU" altLang="ru-RU" sz="1400" b="1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ФЛА — 1 место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323528" y="906855"/>
            <a:ext cx="12961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solidFill>
                  <a:srgbClr val="781C33"/>
                </a:solidFill>
              </a:rPr>
              <a:t>2020 г.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323528" y="2121699"/>
            <a:ext cx="12961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solidFill>
                  <a:srgbClr val="781C33"/>
                </a:solidFill>
              </a:rPr>
              <a:t>2021 г.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2852192" y="843558"/>
            <a:ext cx="12961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781C33"/>
                </a:solidFill>
              </a:rPr>
              <a:t>2022 </a:t>
            </a:r>
            <a:r>
              <a:rPr lang="ru-RU" b="1" dirty="0">
                <a:solidFill>
                  <a:srgbClr val="781C33"/>
                </a:solidFill>
              </a:rPr>
              <a:t>г.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299298" y="3633867"/>
            <a:ext cx="2256478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spcBef>
                <a:spcPct val="0"/>
              </a:spcBef>
              <a:buFont typeface="Wingdings" panose="05000000000000000000" pitchFamily="2" charset="2"/>
              <a:buChar char="q"/>
            </a:pPr>
            <a:r>
              <a:rPr lang="ru-RU" altLang="ru-RU" sz="1400" b="1" dirty="0" smtClean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РЭФ </a:t>
            </a:r>
            <a:r>
              <a:rPr lang="ru-RU" altLang="ru-RU" sz="1400" b="1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— </a:t>
            </a:r>
            <a:r>
              <a:rPr lang="ru-RU" altLang="ru-RU" sz="1400" b="1" dirty="0" smtClean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10 </a:t>
            </a:r>
            <a:r>
              <a:rPr lang="ru-RU" altLang="ru-RU" sz="1400" b="1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мест</a:t>
            </a:r>
          </a:p>
          <a:p>
            <a:pPr marL="285750" indent="-285750">
              <a:spcBef>
                <a:spcPct val="0"/>
              </a:spcBef>
              <a:buClrTx/>
              <a:buFont typeface="Wingdings" panose="05000000000000000000" pitchFamily="2" charset="2"/>
              <a:buChar char="q"/>
            </a:pPr>
            <a:r>
              <a:rPr lang="ru-RU" altLang="ru-RU" sz="1400" b="1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ФЛА — </a:t>
            </a:r>
            <a:r>
              <a:rPr lang="ru-RU" altLang="ru-RU" sz="1400" b="1" dirty="0" smtClean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57 </a:t>
            </a:r>
            <a:r>
              <a:rPr lang="ru-RU" altLang="ru-RU" sz="1400" b="1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мест  </a:t>
            </a:r>
            <a:r>
              <a:rPr lang="en-US" altLang="ru-RU" sz="1400" b="1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altLang="ru-RU" sz="1400" b="1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</a:p>
          <a:p>
            <a:pPr marL="285750" indent="-285750">
              <a:spcBef>
                <a:spcPct val="0"/>
              </a:spcBef>
              <a:buClrTx/>
              <a:buFont typeface="Wingdings" panose="05000000000000000000" pitchFamily="2" charset="2"/>
              <a:buChar char="q"/>
            </a:pPr>
            <a:r>
              <a:rPr lang="ru-RU" altLang="ru-RU" sz="1400" b="1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МТФ — 4 места  </a:t>
            </a:r>
            <a:r>
              <a:rPr lang="en-US" altLang="ru-RU" sz="1400" b="1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altLang="ru-RU" sz="1400" b="1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</a:p>
          <a:p>
            <a:pPr marL="285750" indent="-285750">
              <a:spcBef>
                <a:spcPct val="0"/>
              </a:spcBef>
              <a:buClrTx/>
              <a:buFont typeface="Wingdings" panose="05000000000000000000" pitchFamily="2" charset="2"/>
              <a:buChar char="q"/>
            </a:pPr>
            <a:r>
              <a:rPr lang="ru-RU" altLang="ru-RU" sz="1400" b="1" dirty="0" smtClean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ФТФ </a:t>
            </a:r>
            <a:r>
              <a:rPr lang="ru-RU" altLang="ru-RU" sz="1400" b="1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— </a:t>
            </a:r>
            <a:r>
              <a:rPr lang="ru-RU" altLang="ru-RU" sz="1400" b="1" dirty="0" smtClean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22 </a:t>
            </a:r>
            <a:r>
              <a:rPr lang="ru-RU" altLang="ru-RU" sz="1400" b="1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места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323528" y="3345835"/>
            <a:ext cx="12961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781C33"/>
                </a:solidFill>
              </a:rPr>
              <a:t>2022 </a:t>
            </a:r>
            <a:r>
              <a:rPr lang="ru-RU" b="1" dirty="0">
                <a:solidFill>
                  <a:srgbClr val="781C33"/>
                </a:solidFill>
              </a:rPr>
              <a:t>г.</a:t>
            </a:r>
          </a:p>
        </p:txBody>
      </p:sp>
    </p:spTree>
    <p:extLst>
      <p:ext uri="{BB962C8B-B14F-4D97-AF65-F5344CB8AC3E}">
        <p14:creationId xmlns:p14="http://schemas.microsoft.com/office/powerpoint/2010/main" val="29530135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4"/>
          <p:cNvSpPr>
            <a:spLocks noChangeArrowheads="1"/>
          </p:cNvSpPr>
          <p:nvPr/>
        </p:nvSpPr>
        <p:spPr bwMode="auto">
          <a:xfrm>
            <a:off x="457863" y="2238722"/>
            <a:ext cx="8232089" cy="805308"/>
          </a:xfrm>
          <a:prstGeom prst="rect">
            <a:avLst/>
          </a:prstGeom>
          <a:noFill/>
          <a:ln>
            <a:noFill/>
          </a:ln>
        </p:spPr>
        <p:txBody>
          <a:bodyPr wrap="square" lIns="91398" tIns="45700" rIns="91398" bIns="45700">
            <a:spAutoFit/>
          </a:bodyPr>
          <a:lstStyle>
            <a:lvl1pPr>
              <a:spcBef>
                <a:spcPct val="20000"/>
              </a:spcBef>
              <a:buClr>
                <a:srgbClr val="990033"/>
              </a:buClr>
              <a:buFont typeface="Wingdings" panose="05000000000000000000" pitchFamily="2" charset="2"/>
              <a:buChar char="§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800000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990033"/>
              </a:buClr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 typeface="Wingdings" panose="05000000000000000000" pitchFamily="2" charset="2"/>
              <a:buNone/>
            </a:pPr>
            <a:r>
              <a:rPr lang="ru-RU" altLang="ru-RU" sz="1100" b="1" dirty="0">
                <a:solidFill>
                  <a:prstClr val="black"/>
                </a:solidFill>
                <a:ea typeface="Calibri" panose="020F0502020204030204" pitchFamily="34" charset="0"/>
                <a:cs typeface="Arial" panose="020B0604020202020204" pitchFamily="34" charset="0"/>
              </a:rPr>
              <a:t>Контингент иностранных граждан</a:t>
            </a:r>
            <a:r>
              <a:rPr lang="en-US" altLang="ru-RU" sz="1100" b="1" dirty="0">
                <a:solidFill>
                  <a:prstClr val="black"/>
                </a:solidFill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altLang="ru-RU" sz="1100" b="1" dirty="0">
                <a:solidFill>
                  <a:prstClr val="black"/>
                </a:solidFill>
                <a:ea typeface="Calibri" panose="020F0502020204030204" pitchFamily="34" charset="0"/>
                <a:cs typeface="Arial" panose="020B0604020202020204" pitchFamily="34" charset="0"/>
              </a:rPr>
              <a:t>зачисленных в </a:t>
            </a:r>
            <a:r>
              <a:rPr lang="ru-RU" altLang="ru-RU" sz="1100" b="1" dirty="0" smtClean="0">
                <a:solidFill>
                  <a:prstClr val="black"/>
                </a:solidFill>
                <a:ea typeface="Calibri" panose="020F0502020204030204" pitchFamily="34" charset="0"/>
                <a:cs typeface="Arial" panose="020B0604020202020204" pitchFamily="34" charset="0"/>
              </a:rPr>
              <a:t>2022/2023 </a:t>
            </a:r>
            <a:r>
              <a:rPr lang="ru-RU" altLang="ru-RU" sz="1100" b="1" dirty="0">
                <a:solidFill>
                  <a:prstClr val="black"/>
                </a:solidFill>
                <a:ea typeface="Calibri" panose="020F0502020204030204" pitchFamily="34" charset="0"/>
                <a:cs typeface="Arial" panose="020B0604020202020204" pitchFamily="34" charset="0"/>
              </a:rPr>
              <a:t>учебном году</a:t>
            </a:r>
          </a:p>
          <a:p>
            <a:pPr marL="171450" indent="-171450">
              <a:spcBef>
                <a:spcPts val="800"/>
              </a:spcBef>
              <a:spcAft>
                <a:spcPts val="800"/>
              </a:spcAft>
              <a:buClr>
                <a:srgbClr val="FFAB00"/>
              </a:buClr>
              <a:buFont typeface="Wingdings" panose="05000000000000000000" pitchFamily="2" charset="2"/>
              <a:buChar char="q"/>
            </a:pPr>
            <a:r>
              <a:rPr lang="ru-RU" sz="1100" b="1" dirty="0">
                <a:solidFill>
                  <a:prstClr val="black"/>
                </a:solidFill>
              </a:rPr>
              <a:t> </a:t>
            </a:r>
            <a:r>
              <a:rPr lang="ru-RU" sz="1100" b="1" dirty="0" smtClean="0">
                <a:solidFill>
                  <a:srgbClr val="C00000"/>
                </a:solidFill>
              </a:rPr>
              <a:t>17</a:t>
            </a:r>
            <a:r>
              <a:rPr lang="en-US" sz="1100" b="1" dirty="0" smtClean="0">
                <a:solidFill>
                  <a:srgbClr val="C00000"/>
                </a:solidFill>
              </a:rPr>
              <a:t> </a:t>
            </a:r>
            <a:r>
              <a:rPr lang="ru-RU" sz="1100" b="1" dirty="0">
                <a:solidFill>
                  <a:srgbClr val="C00000"/>
                </a:solidFill>
              </a:rPr>
              <a:t>из </a:t>
            </a:r>
            <a:r>
              <a:rPr lang="ru-RU" sz="1100" b="1" dirty="0" smtClean="0">
                <a:solidFill>
                  <a:srgbClr val="C00000"/>
                </a:solidFill>
              </a:rPr>
              <a:t>9 </a:t>
            </a:r>
            <a:r>
              <a:rPr lang="ru-RU" sz="1100" b="1" dirty="0">
                <a:solidFill>
                  <a:prstClr val="black"/>
                </a:solidFill>
              </a:rPr>
              <a:t>стран дальнего </a:t>
            </a:r>
            <a:r>
              <a:rPr lang="ru-RU" sz="1100" b="1" dirty="0" smtClean="0">
                <a:solidFill>
                  <a:prstClr val="black"/>
                </a:solidFill>
              </a:rPr>
              <a:t>зарубежья</a:t>
            </a:r>
            <a:endParaRPr lang="ru-RU" sz="1100" b="1" dirty="0">
              <a:solidFill>
                <a:prstClr val="black"/>
              </a:solidFill>
            </a:endParaRPr>
          </a:p>
          <a:p>
            <a:pPr marL="171450" indent="-171450">
              <a:spcBef>
                <a:spcPct val="0"/>
              </a:spcBef>
              <a:buClr>
                <a:srgbClr val="FFAB00"/>
              </a:buClr>
              <a:buFont typeface="Wingdings" panose="05000000000000000000" pitchFamily="2" charset="2"/>
              <a:buChar char="q"/>
            </a:pPr>
            <a:r>
              <a:rPr lang="ru-RU" sz="1100" b="1" dirty="0" smtClean="0">
                <a:solidFill>
                  <a:srgbClr val="C00000"/>
                </a:solidFill>
              </a:rPr>
              <a:t>1127</a:t>
            </a:r>
            <a:r>
              <a:rPr lang="en-US" sz="1100" b="1" dirty="0" smtClean="0">
                <a:solidFill>
                  <a:srgbClr val="C00000"/>
                </a:solidFill>
              </a:rPr>
              <a:t> </a:t>
            </a:r>
            <a:r>
              <a:rPr lang="ru-RU" sz="1100" b="1" dirty="0">
                <a:solidFill>
                  <a:srgbClr val="C00000"/>
                </a:solidFill>
              </a:rPr>
              <a:t>чел из </a:t>
            </a:r>
            <a:r>
              <a:rPr lang="ru-RU" sz="1100" b="1" dirty="0" smtClean="0">
                <a:solidFill>
                  <a:srgbClr val="C00000"/>
                </a:solidFill>
              </a:rPr>
              <a:t>8 </a:t>
            </a:r>
            <a:r>
              <a:rPr lang="ru-RU" sz="1100" b="1" dirty="0">
                <a:solidFill>
                  <a:prstClr val="black"/>
                </a:solidFill>
              </a:rPr>
              <a:t>стран ближнего зарубежья</a:t>
            </a:r>
            <a:endParaRPr lang="ru-RU" altLang="ru-RU" sz="1100" b="1" dirty="0">
              <a:solidFill>
                <a:prstClr val="black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aphicFrame>
        <p:nvGraphicFramePr>
          <p:cNvPr id="5" name="Group 3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43711009"/>
              </p:ext>
            </p:extLst>
          </p:nvPr>
        </p:nvGraphicFramePr>
        <p:xfrm>
          <a:off x="401696" y="3023113"/>
          <a:ext cx="8235905" cy="1530697"/>
        </p:xfrm>
        <a:graphic>
          <a:graphicData uri="http://schemas.openxmlformats.org/drawingml/2006/table">
            <a:tbl>
              <a:tblPr>
                <a:tableStyleId>{793D81CF-94F2-401A-BA57-92F5A7B2D0C5}</a:tableStyleId>
              </a:tblPr>
              <a:tblGrid>
                <a:gridCol w="196101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14936">
                  <a:extLst>
                    <a:ext uri="{9D8B030D-6E8A-4147-A177-3AD203B41FA5}">
                      <a16:colId xmlns:a16="http://schemas.microsoft.com/office/drawing/2014/main" val="3948131168"/>
                    </a:ext>
                  </a:extLst>
                </a:gridCol>
                <a:gridCol w="107836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4180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78369">
                  <a:extLst>
                    <a:ext uri="{9D8B030D-6E8A-4147-A177-3AD203B41FA5}">
                      <a16:colId xmlns:a16="http://schemas.microsoft.com/office/drawing/2014/main" val="3861219706"/>
                    </a:ext>
                  </a:extLst>
                </a:gridCol>
                <a:gridCol w="980708">
                  <a:extLst>
                    <a:ext uri="{9D8B030D-6E8A-4147-A177-3AD203B41FA5}">
                      <a16:colId xmlns:a16="http://schemas.microsoft.com/office/drawing/2014/main" val="406457164"/>
                    </a:ext>
                  </a:extLst>
                </a:gridCol>
                <a:gridCol w="980708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269931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7808" marR="87808" marT="43887" marB="43887" horzOverflow="overflow">
                    <a:lnL w="12700" cmpd="sng">
                      <a:noFill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8786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2017</a:t>
                      </a:r>
                      <a:endParaRPr kumimoji="0" lang="ru-RU" altLang="ru-RU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7808" marR="87808" marT="43887" marB="43887" horzOverflow="overflow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8786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2018</a:t>
                      </a:r>
                      <a:endParaRPr kumimoji="0" lang="ru-RU" altLang="ru-RU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7808" marR="87808" marT="43887" marB="43887" horzOverflow="overflow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8786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2019</a:t>
                      </a:r>
                      <a:endParaRPr kumimoji="0" lang="ru-RU" altLang="ru-RU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7808" marR="87808" marT="43887" marB="43887" horzOverflow="overflow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8786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</a:t>
                      </a:r>
                      <a:r>
                        <a:rPr kumimoji="0" lang="en-US" altLang="ru-RU" sz="1200" b="1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</a:t>
                      </a:r>
                      <a:endParaRPr kumimoji="0" lang="ru-RU" altLang="ru-RU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7808" marR="87808" marT="43887" marB="43887" horzOverflow="overflow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8786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2021</a:t>
                      </a:r>
                      <a:endParaRPr kumimoji="0" lang="ru-RU" altLang="ru-RU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7808" marR="87808" marT="43887" marB="43887" horzOverflow="overflow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8786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2022</a:t>
                      </a:r>
                      <a:endParaRPr kumimoji="0" lang="ru-RU" altLang="ru-RU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7808" marR="87808" marT="43887" marB="43887" horzOverflow="overflow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8786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1230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ts val="15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Набор (Б, С, М</a:t>
                      </a:r>
                      <a:r>
                        <a:rPr kumimoji="0" lang="ru-RU" altLang="ru-RU" sz="1200" b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)</a:t>
                      </a:r>
                      <a:endParaRPr kumimoji="0" lang="ru-RU" altLang="ru-RU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7808" marR="87808" marT="43887" marB="43887" anchor="ctr" horzOverflow="overflow">
                    <a:lnL w="12700" cmpd="sng">
                      <a:noFill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65E4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u="none" strike="noStrike" cap="none" normalizeH="0" baseline="0" dirty="0">
                          <a:ln>
                            <a:noFill/>
                          </a:ln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4 545</a:t>
                      </a:r>
                      <a:endParaRPr kumimoji="0" lang="ru-RU" altLang="ru-RU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7808" marR="87808" marT="43887" marB="43887" horzOverflow="overflow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u="none" strike="noStrike" cap="none" normalizeH="0" baseline="0" dirty="0">
                          <a:ln>
                            <a:noFill/>
                          </a:ln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 </a:t>
                      </a:r>
                      <a:r>
                        <a:rPr kumimoji="0" lang="en-US" altLang="ru-RU" sz="1200" b="1" u="none" strike="noStrike" cap="none" normalizeH="0" baseline="0" dirty="0">
                          <a:ln>
                            <a:noFill/>
                          </a:ln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45</a:t>
                      </a:r>
                      <a:r>
                        <a:rPr kumimoji="0" lang="ru-RU" altLang="ru-RU" sz="1200" b="1" u="none" strike="noStrike" cap="none" normalizeH="0" baseline="0" dirty="0">
                          <a:ln>
                            <a:noFill/>
                          </a:ln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</a:t>
                      </a:r>
                      <a:endParaRPr kumimoji="0" lang="ru-RU" altLang="ru-RU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7808" marR="87808" marT="43887" marB="43887" horzOverflow="overflow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1200" b="1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4</a:t>
                      </a:r>
                      <a:r>
                        <a:rPr kumimoji="0" lang="ru-RU" altLang="ru-RU" sz="1200" b="1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0" lang="en-US" altLang="ru-RU" sz="1200" b="1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536</a:t>
                      </a:r>
                      <a:endParaRPr kumimoji="0" lang="ru-RU" altLang="ru-RU" sz="1200" b="1" u="none" strike="noStrike" kern="1200" cap="none" normalizeH="0" baseline="0" dirty="0">
                        <a:ln>
                          <a:noFill/>
                        </a:ln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87808" marR="87808" marT="43887" marB="43887" horzOverflow="overflow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1200" b="1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4</a:t>
                      </a:r>
                      <a:r>
                        <a:rPr kumimoji="0" lang="ru-RU" altLang="ru-RU" sz="1200" b="1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0" lang="en-US" altLang="ru-RU" sz="1200" b="1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137</a:t>
                      </a:r>
                      <a:endParaRPr kumimoji="0" lang="ru-RU" altLang="ru-RU" sz="1200" b="1" u="none" strike="noStrike" kern="1200" cap="none" normalizeH="0" baseline="0" dirty="0">
                        <a:ln>
                          <a:noFill/>
                        </a:ln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87808" marR="87808" marT="43887" marB="43887" horzOverflow="overflow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960E0E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4857</a:t>
                      </a:r>
                      <a:endParaRPr kumimoji="0" lang="ru-RU" altLang="ru-RU" sz="1200" b="1" i="0" u="none" strike="noStrike" cap="none" normalizeH="0" baseline="0" dirty="0">
                        <a:ln>
                          <a:noFill/>
                        </a:ln>
                        <a:solidFill>
                          <a:srgbClr val="960E0E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7808" marR="87808" marT="43887" marB="43887" horzOverflow="overflow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960E0E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4779</a:t>
                      </a:r>
                    </a:p>
                  </a:txBody>
                  <a:tcPr marL="87808" marR="87808" marT="43887" marB="43887" horzOverflow="overflow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896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ts val="15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Средний балл (бюджет)</a:t>
                      </a:r>
                      <a:endParaRPr kumimoji="0" lang="ru-RU" altLang="ru-RU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7808" marR="87808" marT="43887" marB="43887" anchor="ctr" horzOverflow="overflow">
                    <a:lnL w="12700" cmpd="sng">
                      <a:noFill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65E4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altLang="ru-RU" sz="1200" b="1" u="none" strike="noStrike" cap="none" normalizeH="0" baseline="0" dirty="0">
                          <a:ln>
                            <a:noFill/>
                          </a:ln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72,23</a:t>
                      </a:r>
                      <a:endParaRPr kumimoji="0" lang="ru-RU" altLang="ru-RU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7808" marR="87808" marT="43887" marB="43887" horzOverflow="overflow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altLang="ru-RU" sz="1200" b="1" u="none" strike="noStrike" kern="1200" cap="none" normalizeH="0" baseline="0" dirty="0">
                          <a:ln>
                            <a:noFill/>
                          </a:ln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72,62</a:t>
                      </a:r>
                      <a:endParaRPr kumimoji="0" lang="ru-RU" altLang="ru-RU" sz="12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87808" marR="87808" marT="43887" marB="43887" horzOverflow="overflow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altLang="ru-RU" sz="1200" b="1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72,</a:t>
                      </a:r>
                      <a:r>
                        <a:rPr kumimoji="0" lang="en-US" altLang="ru-RU" sz="1200" b="1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42</a:t>
                      </a:r>
                      <a:endParaRPr kumimoji="0" lang="ru-RU" altLang="ru-RU" sz="1200" b="1" u="none" strike="noStrike" kern="1200" cap="none" normalizeH="0" baseline="0" dirty="0">
                        <a:ln>
                          <a:noFill/>
                        </a:ln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87808" marR="87808" marT="43887" marB="43887" horzOverflow="overflow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altLang="ru-RU" sz="1200" b="1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72,</a:t>
                      </a:r>
                      <a:r>
                        <a:rPr kumimoji="0" lang="en-US" altLang="ru-RU" sz="1200" b="1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84</a:t>
                      </a:r>
                      <a:endParaRPr kumimoji="0" lang="ru-RU" altLang="ru-RU" sz="1200" b="1" u="none" strike="noStrike" kern="1200" cap="none" normalizeH="0" baseline="0" dirty="0">
                        <a:ln>
                          <a:noFill/>
                        </a:ln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87808" marR="87808" marT="43887" marB="43887" horzOverflow="overflow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altLang="ru-RU" sz="12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960E0E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72,2</a:t>
                      </a:r>
                      <a:r>
                        <a:rPr kumimoji="0" lang="en-US" altLang="ru-RU" sz="12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960E0E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6</a:t>
                      </a:r>
                      <a:endParaRPr kumimoji="0" lang="ru-RU" altLang="ru-RU" sz="1200" b="1" i="0" u="none" strike="noStrike" kern="1200" cap="none" normalizeH="0" baseline="0" dirty="0">
                        <a:ln>
                          <a:noFill/>
                        </a:ln>
                        <a:solidFill>
                          <a:srgbClr val="960E0E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87808" marR="87808" marT="43887" marB="43887" horzOverflow="overflow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altLang="ru-RU" sz="12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960E0E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70,64</a:t>
                      </a:r>
                    </a:p>
                  </a:txBody>
                  <a:tcPr marL="87808" marR="87808" marT="43887" marB="43887" horzOverflow="overflow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896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ts val="15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7808" marR="87808" marT="43887" marB="43887" anchor="ctr" horzOverflow="overflow">
                    <a:lnL w="12700" cmpd="sng">
                      <a:noFill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65E4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altLang="ru-RU" sz="1200" b="1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58,96</a:t>
                      </a:r>
                    </a:p>
                  </a:txBody>
                  <a:tcPr marL="87808" marR="87808" marT="43887" marB="43887" horzOverflow="overflow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altLang="ru-RU" sz="1200" b="1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60,30</a:t>
                      </a:r>
                    </a:p>
                  </a:txBody>
                  <a:tcPr marL="87808" marR="87808" marT="43887" marB="43887" horzOverflow="overflow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altLang="ru-RU" sz="1200" b="1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61,66</a:t>
                      </a:r>
                    </a:p>
                  </a:txBody>
                  <a:tcPr marL="87808" marR="87808" marT="43887" marB="43887" horzOverflow="overflow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altLang="ru-RU" sz="1200" b="1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64,06</a:t>
                      </a:r>
                    </a:p>
                  </a:txBody>
                  <a:tcPr marL="87808" marR="87808" marT="43887" marB="43887" horzOverflow="overflow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altLang="ru-RU" sz="12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960E0E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63,56</a:t>
                      </a:r>
                    </a:p>
                  </a:txBody>
                  <a:tcPr marL="87808" marR="87808" marT="43887" marB="43887" horzOverflow="overflow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altLang="ru-RU" sz="12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960E0E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64,48</a:t>
                      </a:r>
                    </a:p>
                  </a:txBody>
                  <a:tcPr marL="87808" marR="87808" marT="43887" marB="43887" horzOverflow="overflow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35703566"/>
              </p:ext>
            </p:extLst>
          </p:nvPr>
        </p:nvGraphicFramePr>
        <p:xfrm>
          <a:off x="506397" y="699542"/>
          <a:ext cx="8235908" cy="1435113"/>
        </p:xfrm>
        <a:graphic>
          <a:graphicData uri="http://schemas.openxmlformats.org/drawingml/2006/table">
            <a:tbl>
              <a:tblPr bandRow="1">
                <a:tableStyleId>{D7AC3CCA-C797-4891-BE02-D94E43425B78}</a:tableStyleId>
              </a:tblPr>
              <a:tblGrid>
                <a:gridCol w="243715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74841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05033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509283">
                <a:tc>
                  <a:txBody>
                    <a:bodyPr/>
                    <a:lstStyle/>
                    <a:p>
                      <a:pPr>
                        <a:lnSpc>
                          <a:spcPts val="1500"/>
                        </a:lnSpc>
                      </a:pPr>
                      <a:r>
                        <a:rPr lang="ru-RU" altLang="ru-RU" sz="1200" b="1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Максимальный проходной балл на бюджет</a:t>
                      </a:r>
                      <a:endParaRPr lang="ru-RU" sz="1200" b="1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8786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baseline="0" dirty="0">
                          <a:solidFill>
                            <a:srgbClr val="781C33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283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altLang="ru-RU" sz="1200" b="1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ФБ, Бизнес-информатика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8786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25780">
                <a:tc>
                  <a:txBody>
                    <a:bodyPr/>
                    <a:lstStyle/>
                    <a:p>
                      <a:pPr>
                        <a:lnSpc>
                          <a:spcPts val="1500"/>
                        </a:lnSpc>
                      </a:pPr>
                      <a:r>
                        <a:rPr lang="ru-RU" altLang="ru-RU" sz="1200" b="1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Минимальный проходной балл на бюджет </a:t>
                      </a:r>
                      <a:endParaRPr lang="ru-RU" sz="1200" b="1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8786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i="0" kern="1200" dirty="0">
                          <a:solidFill>
                            <a:srgbClr val="781C33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120</a:t>
                      </a:r>
                      <a:endParaRPr lang="ru-RU" sz="1400" b="1" baseline="0" dirty="0">
                        <a:solidFill>
                          <a:srgbClr val="781C33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altLang="ru-RU" sz="1200" b="1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РЭФ, Инфокоммуникационные технологии и системы связи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8786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00050">
                <a:tc>
                  <a:txBody>
                    <a:bodyPr/>
                    <a:lstStyle/>
                    <a:p>
                      <a:pPr>
                        <a:lnSpc>
                          <a:spcPts val="1500"/>
                        </a:lnSpc>
                      </a:pPr>
                      <a:r>
                        <a:rPr lang="ru-RU" altLang="ru-RU" sz="1200" b="1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Средний БАЛЛ ЕГЭ</a:t>
                      </a:r>
                      <a:r>
                        <a:rPr lang="en-US" altLang="ru-RU" sz="1200" b="1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</a:t>
                      </a:r>
                      <a:endParaRPr lang="ru-RU" sz="1200" b="1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8786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baseline="0" dirty="0">
                          <a:solidFill>
                            <a:srgbClr val="781C33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67,91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b="1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ПО</a:t>
                      </a:r>
                      <a:r>
                        <a:rPr lang="ru-RU" sz="1200" b="1" baseline="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УНИВЕРСИТЕТУ</a:t>
                      </a:r>
                      <a:endParaRPr lang="ru-RU" sz="1200" b="1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8786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401696" y="4186050"/>
            <a:ext cx="267779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Средний балл (контракт)</a:t>
            </a:r>
          </a:p>
        </p:txBody>
      </p:sp>
      <p:sp>
        <p:nvSpPr>
          <p:cNvPr id="9" name="Заголовок 1"/>
          <p:cNvSpPr txBox="1">
            <a:spLocks/>
          </p:cNvSpPr>
          <p:nvPr/>
        </p:nvSpPr>
        <p:spPr>
          <a:xfrm>
            <a:off x="361958" y="70884"/>
            <a:ext cx="8136904" cy="647789"/>
          </a:xfrm>
          <a:prstGeom prst="rect">
            <a:avLst/>
          </a:prstGeom>
          <a:noFill/>
        </p:spPr>
        <p:txBody>
          <a:bodyPr vert="horz" lIns="91398" tIns="45700" rIns="91398" bIns="45700" rtlCol="0" anchor="ctr">
            <a:normAutofit fontScale="92500" lnSpcReduction="20000"/>
          </a:bodyPr>
          <a:lstStyle/>
          <a:p>
            <a:pPr>
              <a:spcBef>
                <a:spcPct val="0"/>
              </a:spcBef>
              <a:defRPr/>
            </a:pPr>
            <a:endParaRPr lang="ru-RU" altLang="ru-RU" sz="2400" b="1" spc="1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ct val="0"/>
              </a:spcBef>
              <a:defRPr/>
            </a:pPr>
            <a:r>
              <a:rPr lang="ru-RU" altLang="ru-RU" sz="2400" b="1" spc="100" dirty="0">
                <a:solidFill>
                  <a:srgbClr val="9600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ПРИЕМНАЯ КАМПАНИЯ </a:t>
            </a:r>
            <a:r>
              <a:rPr lang="ru-RU" altLang="ru-RU" sz="2400" b="1" spc="100" dirty="0" smtClean="0">
                <a:solidFill>
                  <a:srgbClr val="9600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2022: </a:t>
            </a:r>
            <a:r>
              <a:rPr lang="ru-RU" altLang="ru-RU" sz="1700" b="1" spc="100" dirty="0" err="1">
                <a:solidFill>
                  <a:srgbClr val="9600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бакалавриат</a:t>
            </a:r>
            <a:r>
              <a:rPr lang="ru-RU" altLang="ru-RU" sz="1700" b="1" spc="100" dirty="0">
                <a:solidFill>
                  <a:srgbClr val="9600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altLang="ru-RU" sz="1700" b="1" spc="100" dirty="0" err="1">
                <a:solidFill>
                  <a:srgbClr val="9600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специалитет</a:t>
            </a:r>
            <a:endParaRPr lang="ru-RU" sz="17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l" defTabSz="913955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400" b="1" i="0" u="none" strike="noStrike" kern="1200" cap="none" spc="100" normalizeH="0" noProof="0" dirty="0">
              <a:ln>
                <a:noFill/>
              </a:ln>
              <a:solidFill>
                <a:srgbClr val="960032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444208" y="2787774"/>
            <a:ext cx="224574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1200" b="1" dirty="0" smtClean="0"/>
              <a:t>Очная форма обучения</a:t>
            </a:r>
            <a:endParaRPr lang="ru-RU" sz="1200" b="1" dirty="0"/>
          </a:p>
        </p:txBody>
      </p:sp>
    </p:spTree>
    <p:extLst>
      <p:ext uri="{BB962C8B-B14F-4D97-AF65-F5344CB8AC3E}">
        <p14:creationId xmlns:p14="http://schemas.microsoft.com/office/powerpoint/2010/main" val="39665223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76411877"/>
              </p:ext>
            </p:extLst>
          </p:nvPr>
        </p:nvGraphicFramePr>
        <p:xfrm>
          <a:off x="467544" y="771550"/>
          <a:ext cx="8136906" cy="315305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356150">
                  <a:extLst>
                    <a:ext uri="{9D8B030D-6E8A-4147-A177-3AD203B41FA5}">
                      <a16:colId xmlns:a16="http://schemas.microsoft.com/office/drawing/2014/main" val="1729494046"/>
                    </a:ext>
                  </a:extLst>
                </a:gridCol>
                <a:gridCol w="678076">
                  <a:extLst>
                    <a:ext uri="{9D8B030D-6E8A-4147-A177-3AD203B41FA5}">
                      <a16:colId xmlns:a16="http://schemas.microsoft.com/office/drawing/2014/main" val="1103588818"/>
                    </a:ext>
                  </a:extLst>
                </a:gridCol>
                <a:gridCol w="678076">
                  <a:extLst>
                    <a:ext uri="{9D8B030D-6E8A-4147-A177-3AD203B41FA5}">
                      <a16:colId xmlns:a16="http://schemas.microsoft.com/office/drawing/2014/main" val="1735175108"/>
                    </a:ext>
                  </a:extLst>
                </a:gridCol>
                <a:gridCol w="837623">
                  <a:extLst>
                    <a:ext uri="{9D8B030D-6E8A-4147-A177-3AD203B41FA5}">
                      <a16:colId xmlns:a16="http://schemas.microsoft.com/office/drawing/2014/main" val="3934008567"/>
                    </a:ext>
                  </a:extLst>
                </a:gridCol>
                <a:gridCol w="837623">
                  <a:extLst>
                    <a:ext uri="{9D8B030D-6E8A-4147-A177-3AD203B41FA5}">
                      <a16:colId xmlns:a16="http://schemas.microsoft.com/office/drawing/2014/main" val="3476745372"/>
                    </a:ext>
                  </a:extLst>
                </a:gridCol>
                <a:gridCol w="959277">
                  <a:extLst>
                    <a:ext uri="{9D8B030D-6E8A-4147-A177-3AD203B41FA5}">
                      <a16:colId xmlns:a16="http://schemas.microsoft.com/office/drawing/2014/main" val="2909396912"/>
                    </a:ext>
                  </a:extLst>
                </a:gridCol>
                <a:gridCol w="959277">
                  <a:extLst>
                    <a:ext uri="{9D8B030D-6E8A-4147-A177-3AD203B41FA5}">
                      <a16:colId xmlns:a16="http://schemas.microsoft.com/office/drawing/2014/main" val="1143359318"/>
                    </a:ext>
                  </a:extLst>
                </a:gridCol>
                <a:gridCol w="915402">
                  <a:extLst>
                    <a:ext uri="{9D8B030D-6E8A-4147-A177-3AD203B41FA5}">
                      <a16:colId xmlns:a16="http://schemas.microsoft.com/office/drawing/2014/main" val="1658283734"/>
                    </a:ext>
                  </a:extLst>
                </a:gridCol>
                <a:gridCol w="915402">
                  <a:extLst>
                    <a:ext uri="{9D8B030D-6E8A-4147-A177-3AD203B41FA5}">
                      <a16:colId xmlns:a16="http://schemas.microsoft.com/office/drawing/2014/main" val="2627364577"/>
                    </a:ext>
                  </a:extLst>
                </a:gridCol>
              </a:tblGrid>
              <a:tr h="239215">
                <a:tc rowSpan="3">
                  <a:txBody>
                    <a:bodyPr/>
                    <a:lstStyle/>
                    <a:p>
                      <a:pPr algn="l" fontAlgn="b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b">
                    <a:solidFill>
                      <a:srgbClr val="781C33"/>
                    </a:solidFill>
                  </a:tcPr>
                </a:tc>
                <a:tc rowSpan="2" gridSpan="2">
                  <a:txBody>
                    <a:bodyPr/>
                    <a:lstStyle/>
                    <a:p>
                      <a:pPr algn="ctr" rtl="0" fontAlgn="b"/>
                      <a:r>
                        <a:rPr lang="ru-RU" sz="1400" b="1" i="0" u="none" strike="noStrike">
                          <a:solidFill>
                            <a:srgbClr val="FFFFFF"/>
                          </a:solidFill>
                          <a:effectLst/>
                          <a:latin typeface="Arial"/>
                        </a:rPr>
                        <a:t>ПРИНЯТО БЮДЖЕТ</a:t>
                      </a:r>
                    </a:p>
                  </a:txBody>
                  <a:tcPr marL="9525" marR="9525" marT="9525" marB="0"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81C33"/>
                    </a:solidFill>
                  </a:tcPr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rtl="0" fontAlgn="b"/>
                      <a:r>
                        <a:rPr lang="ru-RU" sz="1400" b="1" i="0" u="none" strike="noStrike">
                          <a:solidFill>
                            <a:srgbClr val="FFFFFF"/>
                          </a:solidFill>
                          <a:effectLst/>
                          <a:latin typeface="Arial"/>
                        </a:rPr>
                        <a:t>ЕГЭ </a:t>
                      </a:r>
                    </a:p>
                  </a:txBody>
                  <a:tcPr marL="9525" marR="9525" marT="9525" marB="0"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81C33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 gridSpan="2">
                  <a:txBody>
                    <a:bodyPr/>
                    <a:lstStyle/>
                    <a:p>
                      <a:pPr algn="ctr" rtl="0" fontAlgn="b"/>
                      <a:r>
                        <a:rPr lang="ru-RU" sz="1400" b="1" i="0" u="none" strike="noStrike" dirty="0" smtClean="0">
                          <a:solidFill>
                            <a:srgbClr val="FFFFFF"/>
                          </a:solidFill>
                          <a:effectLst/>
                          <a:latin typeface="Arial"/>
                        </a:rPr>
                        <a:t>ПРИНЯТО</a:t>
                      </a:r>
                      <a:br>
                        <a:rPr lang="ru-RU" sz="1400" b="1" i="0" u="none" strike="noStrike" dirty="0" smtClean="0">
                          <a:solidFill>
                            <a:srgbClr val="FFFFFF"/>
                          </a:solidFill>
                          <a:effectLst/>
                          <a:latin typeface="Arial"/>
                        </a:rPr>
                      </a:br>
                      <a:r>
                        <a:rPr lang="ru-RU" sz="1400" b="1" i="0" u="none" strike="noStrike" dirty="0" smtClean="0">
                          <a:solidFill>
                            <a:srgbClr val="FFFFFF"/>
                          </a:solidFill>
                          <a:effectLst/>
                          <a:latin typeface="Arial"/>
                        </a:rPr>
                        <a:t>КОНТРАКТ</a:t>
                      </a:r>
                      <a:endParaRPr lang="ru-RU" sz="1400" b="1" i="0" u="none" strike="noStrike" dirty="0">
                        <a:solidFill>
                          <a:srgbClr val="FFFFFF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81C33"/>
                    </a:solidFill>
                  </a:tcPr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rtl="0" fontAlgn="b"/>
                      <a:r>
                        <a:rPr lang="ru-RU" sz="14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"/>
                        </a:rPr>
                        <a:t>ЕГЭ </a:t>
                      </a:r>
                    </a:p>
                  </a:txBody>
                  <a:tcPr marL="9525" marR="9525" marT="9525" marB="0"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81C33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81128218"/>
                  </a:ext>
                </a:extLst>
              </a:tr>
              <a:tr h="23921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81C33"/>
                    </a:solidFill>
                  </a:tcPr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81C33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rtl="0" fontAlgn="b"/>
                      <a:r>
                        <a:rPr lang="ru-RU" sz="1400" b="1" i="0" u="none" strike="noStrike">
                          <a:solidFill>
                            <a:srgbClr val="FFFFFF"/>
                          </a:solidFill>
                          <a:effectLst/>
                          <a:latin typeface="Arial"/>
                        </a:rPr>
                        <a:t>БЮДЖЕТ</a:t>
                      </a:r>
                    </a:p>
                  </a:txBody>
                  <a:tcPr marL="9525" marR="9525" marT="9525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81C33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81C33"/>
                    </a:solidFill>
                  </a:tcPr>
                </a:tc>
                <a:tc gridSpan="2"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81C33"/>
                    </a:solidFill>
                  </a:tcPr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81C33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rtl="0" fontAlgn="b"/>
                      <a:r>
                        <a:rPr lang="ru-RU" sz="14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"/>
                        </a:rPr>
                        <a:t>КОНТРАКТ</a:t>
                      </a:r>
                    </a:p>
                  </a:txBody>
                  <a:tcPr marL="9525" marR="9525" marT="9525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81C33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81C3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83703566"/>
                  </a:ext>
                </a:extLst>
              </a:tr>
              <a:tr h="16415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781C3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400" b="1" i="0" u="none" strike="noStrike" dirty="0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2021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1" i="0" u="none" strike="noStrike" kern="1200" dirty="0">
                          <a:solidFill>
                            <a:schemeClr val="tx1"/>
                          </a:solidFill>
                          <a:effectLst/>
                          <a:latin typeface="Arial"/>
                          <a:ea typeface="+mn-ea"/>
                          <a:cs typeface="+mn-cs"/>
                        </a:rPr>
                        <a:t>2022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400" b="1" i="0" u="none" strike="noStrike" kern="1200" dirty="0">
                          <a:solidFill>
                            <a:schemeClr val="tx1"/>
                          </a:solidFill>
                          <a:effectLst/>
                          <a:latin typeface="Arial"/>
                          <a:ea typeface="+mn-ea"/>
                          <a:cs typeface="+mn-cs"/>
                        </a:rPr>
                        <a:t>2021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1" i="0" u="none" strike="noStrike" kern="1200" dirty="0">
                          <a:solidFill>
                            <a:schemeClr val="tx1"/>
                          </a:solidFill>
                          <a:effectLst/>
                          <a:latin typeface="Arial"/>
                          <a:ea typeface="+mn-ea"/>
                          <a:cs typeface="+mn-cs"/>
                        </a:rPr>
                        <a:t>2022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400" b="1" i="0" u="none" strike="noStrike" kern="1200" dirty="0">
                          <a:solidFill>
                            <a:schemeClr val="tx1"/>
                          </a:solidFill>
                          <a:effectLst/>
                          <a:latin typeface="Arial"/>
                          <a:ea typeface="+mn-ea"/>
                          <a:cs typeface="+mn-cs"/>
                        </a:rPr>
                        <a:t>2021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1" i="0" u="none" strike="noStrike" kern="1200" dirty="0">
                          <a:solidFill>
                            <a:schemeClr val="tx1"/>
                          </a:solidFill>
                          <a:effectLst/>
                          <a:latin typeface="Arial"/>
                          <a:ea typeface="+mn-ea"/>
                          <a:cs typeface="+mn-cs"/>
                        </a:rPr>
                        <a:t>2022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400" b="1" i="0" u="none" strike="noStrike" kern="1200" dirty="0">
                          <a:solidFill>
                            <a:schemeClr val="tx1"/>
                          </a:solidFill>
                          <a:effectLst/>
                          <a:latin typeface="Arial"/>
                          <a:ea typeface="+mn-ea"/>
                          <a:cs typeface="+mn-cs"/>
                        </a:rPr>
                        <a:t>2021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1" i="0" u="none" strike="noStrike" kern="1200" dirty="0">
                          <a:solidFill>
                            <a:schemeClr val="tx1"/>
                          </a:solidFill>
                          <a:effectLst/>
                          <a:latin typeface="Arial"/>
                          <a:ea typeface="+mn-ea"/>
                          <a:cs typeface="+mn-cs"/>
                        </a:rPr>
                        <a:t>2022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45235413"/>
                  </a:ext>
                </a:extLst>
              </a:tr>
              <a:tr h="164153">
                <a:tc>
                  <a:txBody>
                    <a:bodyPr/>
                    <a:lstStyle/>
                    <a:p>
                      <a:pPr algn="l" rtl="0" fontAlgn="b"/>
                      <a:r>
                        <a:rPr lang="ru-RU" sz="1400" b="0" i="0" u="none" strike="noStrike">
                          <a:solidFill>
                            <a:srgbClr val="FFFFFF"/>
                          </a:solidFill>
                          <a:effectLst/>
                          <a:latin typeface="Arial"/>
                        </a:rPr>
                        <a:t>АВТФ</a:t>
                      </a: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781C33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11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+mn-ea"/>
                          <a:cs typeface="+mn-cs"/>
                        </a:rPr>
                        <a:t>421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+mn-ea"/>
                          <a:cs typeface="+mn-cs"/>
                        </a:rPr>
                        <a:t>435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11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+mn-ea"/>
                          <a:cs typeface="+mn-cs"/>
                        </a:rPr>
                        <a:t>81,7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+mn-ea"/>
                          <a:cs typeface="+mn-cs"/>
                        </a:rPr>
                        <a:t>80,68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11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+mn-ea"/>
                          <a:cs typeface="+mn-cs"/>
                        </a:rPr>
                        <a:t>256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+mn-ea"/>
                          <a:cs typeface="+mn-cs"/>
                        </a:rPr>
                        <a:t>223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11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+mn-ea"/>
                          <a:cs typeface="+mn-cs"/>
                        </a:rPr>
                        <a:t>64,2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+mn-ea"/>
                          <a:cs typeface="+mn-cs"/>
                        </a:rPr>
                        <a:t>62,35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12458402"/>
                  </a:ext>
                </a:extLst>
              </a:tr>
              <a:tr h="164153">
                <a:tc>
                  <a:txBody>
                    <a:bodyPr/>
                    <a:lstStyle/>
                    <a:p>
                      <a:pPr algn="l" rtl="0" fontAlgn="b"/>
                      <a:r>
                        <a:rPr lang="ru-RU" sz="1400" b="0" i="0" u="none" strike="noStrike">
                          <a:solidFill>
                            <a:srgbClr val="FFFFFF"/>
                          </a:solidFill>
                          <a:effectLst/>
                          <a:latin typeface="Arial"/>
                        </a:rPr>
                        <a:t>ИСТ</a:t>
                      </a: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781C33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1100" b="0" i="0" u="none" strike="noStrike" kern="1200">
                          <a:solidFill>
                            <a:srgbClr val="000000"/>
                          </a:solidFill>
                          <a:effectLst/>
                          <a:latin typeface="Arial"/>
                          <a:ea typeface="+mn-ea"/>
                          <a:cs typeface="+mn-cs"/>
                        </a:rPr>
                        <a:t>55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+mn-ea"/>
                          <a:cs typeface="+mn-cs"/>
                        </a:rPr>
                        <a:t>33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11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+mn-ea"/>
                          <a:cs typeface="+mn-cs"/>
                        </a:rPr>
                        <a:t>79,2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1" i="0" u="none" strike="noStrike" kern="1200" dirty="0">
                          <a:solidFill>
                            <a:srgbClr val="00B050"/>
                          </a:solidFill>
                          <a:effectLst/>
                          <a:latin typeface="Arial"/>
                          <a:ea typeface="+mn-ea"/>
                          <a:cs typeface="+mn-cs"/>
                        </a:rPr>
                        <a:t>81,62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11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+mn-ea"/>
                          <a:cs typeface="+mn-cs"/>
                        </a:rPr>
                        <a:t>97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+mn-ea"/>
                          <a:cs typeface="+mn-cs"/>
                        </a:rPr>
                        <a:t>108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11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+mn-ea"/>
                          <a:cs typeface="+mn-cs"/>
                        </a:rPr>
                        <a:t>61,4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1" i="0" u="none" strike="noStrike" kern="1200" dirty="0">
                          <a:solidFill>
                            <a:srgbClr val="00B050"/>
                          </a:solidFill>
                          <a:effectLst/>
                          <a:latin typeface="Arial"/>
                          <a:ea typeface="+mn-ea"/>
                          <a:cs typeface="+mn-cs"/>
                        </a:rPr>
                        <a:t>62,58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78903787"/>
                  </a:ext>
                </a:extLst>
              </a:tr>
              <a:tr h="164153">
                <a:tc>
                  <a:txBody>
                    <a:bodyPr/>
                    <a:lstStyle/>
                    <a:p>
                      <a:pPr algn="l" rtl="0" fontAlgn="b"/>
                      <a:r>
                        <a:rPr lang="ru-RU" sz="1400" b="0" i="0" u="none" strike="noStrike">
                          <a:solidFill>
                            <a:srgbClr val="FFFFFF"/>
                          </a:solidFill>
                          <a:effectLst/>
                          <a:latin typeface="Arial"/>
                        </a:rPr>
                        <a:t>МТФ</a:t>
                      </a: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781C33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1100" b="0" i="0" u="none" strike="noStrike" kern="1200">
                          <a:solidFill>
                            <a:srgbClr val="000000"/>
                          </a:solidFill>
                          <a:effectLst/>
                          <a:latin typeface="Arial"/>
                          <a:ea typeface="+mn-ea"/>
                          <a:cs typeface="+mn-cs"/>
                        </a:rPr>
                        <a:t>247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+mn-ea"/>
                          <a:cs typeface="+mn-cs"/>
                        </a:rPr>
                        <a:t>209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11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+mn-ea"/>
                          <a:cs typeface="+mn-cs"/>
                        </a:rPr>
                        <a:t>66,8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+mn-ea"/>
                          <a:cs typeface="+mn-cs"/>
                        </a:rPr>
                        <a:t>66,77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11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  <a:ea typeface="+mn-ea"/>
                          <a:cs typeface="+mn-cs"/>
                        </a:rPr>
                        <a:t>46</a:t>
                      </a:r>
                      <a:endParaRPr lang="ru-RU" sz="1100" b="0" i="0" u="none" strike="noStrike" kern="1200" dirty="0">
                        <a:solidFill>
                          <a:srgbClr val="000000"/>
                        </a:solidFill>
                        <a:effectLst/>
                        <a:latin typeface="Arial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+mn-ea"/>
                          <a:cs typeface="+mn-cs"/>
                        </a:rPr>
                        <a:t>13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11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+mn-ea"/>
                          <a:cs typeface="+mn-cs"/>
                        </a:rPr>
                        <a:t>54,5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1" i="0" u="none" strike="noStrike" kern="1200" dirty="0">
                          <a:solidFill>
                            <a:srgbClr val="00B050"/>
                          </a:solidFill>
                          <a:effectLst/>
                          <a:latin typeface="Arial"/>
                          <a:ea typeface="+mn-ea"/>
                          <a:cs typeface="+mn-cs"/>
                        </a:rPr>
                        <a:t>58,7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74164068"/>
                  </a:ext>
                </a:extLst>
              </a:tr>
              <a:tr h="164153">
                <a:tc>
                  <a:txBody>
                    <a:bodyPr/>
                    <a:lstStyle/>
                    <a:p>
                      <a:pPr algn="l" rtl="0" fontAlgn="b"/>
                      <a:r>
                        <a:rPr lang="ru-RU" sz="1400" b="0" i="0" u="none" strike="noStrike">
                          <a:solidFill>
                            <a:srgbClr val="FFFFFF"/>
                          </a:solidFill>
                          <a:effectLst/>
                          <a:latin typeface="Arial"/>
                        </a:rPr>
                        <a:t>РЭФ</a:t>
                      </a: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781C33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1100" b="0" i="0" u="none" strike="noStrike" kern="1200">
                          <a:solidFill>
                            <a:srgbClr val="000000"/>
                          </a:solidFill>
                          <a:effectLst/>
                          <a:latin typeface="Arial"/>
                          <a:ea typeface="+mn-ea"/>
                          <a:cs typeface="+mn-cs"/>
                        </a:rPr>
                        <a:t>278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+mn-ea"/>
                          <a:cs typeface="+mn-cs"/>
                        </a:rPr>
                        <a:t>287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11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+mn-ea"/>
                          <a:cs typeface="+mn-cs"/>
                        </a:rPr>
                        <a:t>67,1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0" i="0" u="none" strike="noStrike" kern="1200">
                          <a:solidFill>
                            <a:srgbClr val="000000"/>
                          </a:solidFill>
                          <a:effectLst/>
                          <a:latin typeface="Arial"/>
                          <a:ea typeface="+mn-ea"/>
                          <a:cs typeface="+mn-cs"/>
                        </a:rPr>
                        <a:t>65,5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11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+mn-ea"/>
                          <a:cs typeface="+mn-cs"/>
                        </a:rPr>
                        <a:t>7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+mn-ea"/>
                          <a:cs typeface="+mn-cs"/>
                        </a:rPr>
                        <a:t>111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11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+mn-ea"/>
                          <a:cs typeface="+mn-cs"/>
                        </a:rPr>
                        <a:t>52,9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  <a:ea typeface="+mn-ea"/>
                          <a:cs typeface="+mn-cs"/>
                        </a:rPr>
                        <a:t>-</a:t>
                      </a:r>
                      <a:endParaRPr lang="ru-RU" sz="1400" b="0" i="0" u="none" strike="noStrike" kern="1200" dirty="0">
                        <a:solidFill>
                          <a:srgbClr val="000000"/>
                        </a:solidFill>
                        <a:effectLst/>
                        <a:latin typeface="Arial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99049013"/>
                  </a:ext>
                </a:extLst>
              </a:tr>
              <a:tr h="164153">
                <a:tc>
                  <a:txBody>
                    <a:bodyPr/>
                    <a:lstStyle/>
                    <a:p>
                      <a:pPr algn="l" rtl="0" fontAlgn="b"/>
                      <a:r>
                        <a:rPr lang="ru-RU" sz="1400" b="0" i="0" u="none" strike="noStrike">
                          <a:solidFill>
                            <a:srgbClr val="FFFFFF"/>
                          </a:solidFill>
                          <a:effectLst/>
                          <a:latin typeface="Arial"/>
                        </a:rPr>
                        <a:t>ФБ</a:t>
                      </a: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781C33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1100" b="0" i="0" u="none" strike="noStrike" kern="1200">
                          <a:solidFill>
                            <a:srgbClr val="000000"/>
                          </a:solidFill>
                          <a:effectLst/>
                          <a:latin typeface="Arial"/>
                          <a:ea typeface="+mn-ea"/>
                          <a:cs typeface="+mn-cs"/>
                        </a:rPr>
                        <a:t>63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+mn-ea"/>
                          <a:cs typeface="+mn-cs"/>
                        </a:rPr>
                        <a:t>67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11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+mn-ea"/>
                          <a:cs typeface="+mn-cs"/>
                        </a:rPr>
                        <a:t>73,4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0" i="0" u="none" strike="noStrike" kern="1200">
                          <a:solidFill>
                            <a:srgbClr val="000000"/>
                          </a:solidFill>
                          <a:effectLst/>
                          <a:latin typeface="Arial"/>
                          <a:ea typeface="+mn-ea"/>
                          <a:cs typeface="+mn-cs"/>
                        </a:rPr>
                        <a:t>68,16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11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+mn-ea"/>
                          <a:cs typeface="+mn-cs"/>
                        </a:rPr>
                        <a:t>457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+mn-ea"/>
                          <a:cs typeface="+mn-cs"/>
                        </a:rPr>
                        <a:t>413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11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+mn-ea"/>
                          <a:cs typeface="+mn-cs"/>
                        </a:rPr>
                        <a:t>63,5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0" i="0" u="none" strike="noStrike" kern="1200">
                          <a:solidFill>
                            <a:srgbClr val="000000"/>
                          </a:solidFill>
                          <a:effectLst/>
                          <a:latin typeface="Arial"/>
                          <a:ea typeface="+mn-ea"/>
                          <a:cs typeface="+mn-cs"/>
                        </a:rPr>
                        <a:t>65,02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22318170"/>
                  </a:ext>
                </a:extLst>
              </a:tr>
              <a:tr h="164153">
                <a:tc>
                  <a:txBody>
                    <a:bodyPr/>
                    <a:lstStyle/>
                    <a:p>
                      <a:pPr algn="l" rtl="0" fontAlgn="b"/>
                      <a:r>
                        <a:rPr lang="ru-RU" sz="1400" b="0" i="0" u="none" strike="noStrike">
                          <a:solidFill>
                            <a:srgbClr val="FFFFFF"/>
                          </a:solidFill>
                          <a:effectLst/>
                          <a:latin typeface="Arial"/>
                        </a:rPr>
                        <a:t>ФГО</a:t>
                      </a: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781C33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11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+mn-ea"/>
                          <a:cs typeface="+mn-cs"/>
                        </a:rPr>
                        <a:t>62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+mn-ea"/>
                          <a:cs typeface="+mn-cs"/>
                        </a:rPr>
                        <a:t>46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11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+mn-ea"/>
                          <a:cs typeface="+mn-cs"/>
                        </a:rPr>
                        <a:t>84,2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1" i="0" u="none" strike="noStrike" kern="1200" dirty="0">
                          <a:solidFill>
                            <a:srgbClr val="00B050"/>
                          </a:solidFill>
                          <a:effectLst/>
                          <a:latin typeface="Arial"/>
                          <a:ea typeface="+mn-ea"/>
                          <a:cs typeface="+mn-cs"/>
                        </a:rPr>
                        <a:t>89,15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11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+mn-ea"/>
                          <a:cs typeface="+mn-cs"/>
                        </a:rPr>
                        <a:t>503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+mn-ea"/>
                          <a:cs typeface="+mn-cs"/>
                        </a:rPr>
                        <a:t>469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11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+mn-ea"/>
                          <a:cs typeface="+mn-cs"/>
                        </a:rPr>
                        <a:t>64,6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1" i="0" u="none" strike="noStrike" kern="1200" dirty="0">
                          <a:solidFill>
                            <a:srgbClr val="00B050"/>
                          </a:solidFill>
                          <a:effectLst/>
                          <a:latin typeface="Arial"/>
                          <a:ea typeface="+mn-ea"/>
                          <a:cs typeface="+mn-cs"/>
                        </a:rPr>
                        <a:t>65,62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74800653"/>
                  </a:ext>
                </a:extLst>
              </a:tr>
              <a:tr h="164153">
                <a:tc>
                  <a:txBody>
                    <a:bodyPr/>
                    <a:lstStyle/>
                    <a:p>
                      <a:pPr algn="l" rtl="0" fontAlgn="b"/>
                      <a:r>
                        <a:rPr lang="ru-RU" sz="1400" b="0" i="0" u="none" strike="noStrike">
                          <a:solidFill>
                            <a:srgbClr val="FFFFFF"/>
                          </a:solidFill>
                          <a:effectLst/>
                          <a:latin typeface="Arial"/>
                        </a:rPr>
                        <a:t>ФЛА</a:t>
                      </a: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781C33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11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+mn-ea"/>
                          <a:cs typeface="+mn-cs"/>
                        </a:rPr>
                        <a:t>307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+mn-ea"/>
                          <a:cs typeface="+mn-cs"/>
                        </a:rPr>
                        <a:t>326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11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+mn-ea"/>
                          <a:cs typeface="+mn-cs"/>
                        </a:rPr>
                        <a:t>63,5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1" i="0" u="none" strike="noStrike" kern="1200" dirty="0">
                          <a:solidFill>
                            <a:srgbClr val="00B050"/>
                          </a:solidFill>
                          <a:effectLst/>
                          <a:latin typeface="Arial"/>
                          <a:ea typeface="+mn-ea"/>
                          <a:cs typeface="+mn-cs"/>
                        </a:rPr>
                        <a:t>64,04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11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+mn-ea"/>
                          <a:cs typeface="+mn-cs"/>
                        </a:rPr>
                        <a:t>5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+mn-ea"/>
                          <a:cs typeface="+mn-cs"/>
                        </a:rPr>
                        <a:t>4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11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+mn-ea"/>
                          <a:cs typeface="+mn-cs"/>
                        </a:rPr>
                        <a:t>59,4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+mn-ea"/>
                          <a:cs typeface="+mn-cs"/>
                        </a:rPr>
                        <a:t>56,33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10677845"/>
                  </a:ext>
                </a:extLst>
              </a:tr>
              <a:tr h="164153">
                <a:tc>
                  <a:txBody>
                    <a:bodyPr/>
                    <a:lstStyle/>
                    <a:p>
                      <a:pPr algn="l" rtl="0" fontAlgn="b"/>
                      <a:r>
                        <a:rPr lang="ru-RU" sz="1400" b="0" i="0" u="none" strike="noStrike">
                          <a:solidFill>
                            <a:srgbClr val="FFFFFF"/>
                          </a:solidFill>
                          <a:effectLst/>
                          <a:latin typeface="Arial"/>
                        </a:rPr>
                        <a:t>ФМА</a:t>
                      </a: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781C33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11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+mn-ea"/>
                          <a:cs typeface="+mn-cs"/>
                        </a:rPr>
                        <a:t>163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+mn-ea"/>
                          <a:cs typeface="+mn-cs"/>
                        </a:rPr>
                        <a:t>148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11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+mn-ea"/>
                          <a:cs typeface="+mn-cs"/>
                        </a:rPr>
                        <a:t>72,1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0" i="0" u="none" strike="noStrike" kern="1200">
                          <a:solidFill>
                            <a:srgbClr val="000000"/>
                          </a:solidFill>
                          <a:effectLst/>
                          <a:latin typeface="Arial"/>
                          <a:ea typeface="+mn-ea"/>
                          <a:cs typeface="+mn-cs"/>
                        </a:rPr>
                        <a:t>66,65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11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  <a:ea typeface="+mn-ea"/>
                          <a:cs typeface="+mn-cs"/>
                        </a:rPr>
                        <a:t>37</a:t>
                      </a:r>
                      <a:endParaRPr lang="ru-RU" sz="1100" b="0" i="0" u="none" strike="noStrike" kern="1200" dirty="0">
                        <a:solidFill>
                          <a:srgbClr val="000000"/>
                        </a:solidFill>
                        <a:effectLst/>
                        <a:latin typeface="Arial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+mn-ea"/>
                          <a:cs typeface="+mn-cs"/>
                        </a:rPr>
                        <a:t>16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11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+mn-ea"/>
                          <a:cs typeface="+mn-cs"/>
                        </a:rPr>
                        <a:t>52,6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+mn-ea"/>
                          <a:cs typeface="+mn-cs"/>
                        </a:rPr>
                        <a:t>51,78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22878391"/>
                  </a:ext>
                </a:extLst>
              </a:tr>
              <a:tr h="164153">
                <a:tc>
                  <a:txBody>
                    <a:bodyPr/>
                    <a:lstStyle/>
                    <a:p>
                      <a:pPr algn="l" rtl="0" fontAlgn="b"/>
                      <a:r>
                        <a:rPr lang="ru-RU" sz="1400" b="0" i="0" u="none" strike="noStrike">
                          <a:solidFill>
                            <a:srgbClr val="FFFFFF"/>
                          </a:solidFill>
                          <a:effectLst/>
                          <a:latin typeface="Arial"/>
                        </a:rPr>
                        <a:t>ФПМИ</a:t>
                      </a: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781C33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11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+mn-ea"/>
                          <a:cs typeface="+mn-cs"/>
                        </a:rPr>
                        <a:t>156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+mn-ea"/>
                          <a:cs typeface="+mn-cs"/>
                        </a:rPr>
                        <a:t>160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11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+mn-ea"/>
                          <a:cs typeface="+mn-cs"/>
                        </a:rPr>
                        <a:t>84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0" i="0" u="none" strike="noStrike" kern="1200">
                          <a:solidFill>
                            <a:srgbClr val="000000"/>
                          </a:solidFill>
                          <a:effectLst/>
                          <a:latin typeface="Arial"/>
                          <a:ea typeface="+mn-ea"/>
                          <a:cs typeface="+mn-cs"/>
                        </a:rPr>
                        <a:t>82,55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11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+mn-ea"/>
                          <a:cs typeface="+mn-cs"/>
                        </a:rPr>
                        <a:t>72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+mn-ea"/>
                          <a:cs typeface="+mn-cs"/>
                        </a:rPr>
                        <a:t>40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11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+mn-ea"/>
                          <a:cs typeface="+mn-cs"/>
                        </a:rPr>
                        <a:t>66,1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1" i="0" u="none" strike="noStrike" kern="1200" dirty="0">
                          <a:solidFill>
                            <a:srgbClr val="00B050"/>
                          </a:solidFill>
                          <a:effectLst/>
                          <a:latin typeface="Arial"/>
                          <a:ea typeface="+mn-ea"/>
                          <a:cs typeface="+mn-cs"/>
                        </a:rPr>
                        <a:t>66,45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91176971"/>
                  </a:ext>
                </a:extLst>
              </a:tr>
              <a:tr h="164153">
                <a:tc>
                  <a:txBody>
                    <a:bodyPr/>
                    <a:lstStyle/>
                    <a:p>
                      <a:pPr algn="l" rtl="0" fontAlgn="b"/>
                      <a:r>
                        <a:rPr lang="ru-RU" sz="1400" b="0" i="0" u="none" strike="noStrike">
                          <a:solidFill>
                            <a:srgbClr val="FFFFFF"/>
                          </a:solidFill>
                          <a:effectLst/>
                          <a:latin typeface="Arial"/>
                        </a:rPr>
                        <a:t>ФТФ</a:t>
                      </a: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781C33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11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+mn-ea"/>
                          <a:cs typeface="+mn-cs"/>
                        </a:rPr>
                        <a:t>120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+mn-ea"/>
                          <a:cs typeface="+mn-cs"/>
                        </a:rPr>
                        <a:t>115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11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+mn-ea"/>
                          <a:cs typeface="+mn-cs"/>
                        </a:rPr>
                        <a:t>67,6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0" i="0" u="none" strike="noStrike" kern="1200">
                          <a:solidFill>
                            <a:srgbClr val="000000"/>
                          </a:solidFill>
                          <a:effectLst/>
                          <a:latin typeface="Arial"/>
                          <a:ea typeface="+mn-ea"/>
                          <a:cs typeface="+mn-cs"/>
                        </a:rPr>
                        <a:t>64,73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11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+mn-ea"/>
                          <a:cs typeface="+mn-cs"/>
                        </a:rPr>
                        <a:t>8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+mn-ea"/>
                          <a:cs typeface="+mn-cs"/>
                        </a:rPr>
                        <a:t>138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11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+mn-ea"/>
                          <a:cs typeface="+mn-cs"/>
                        </a:rPr>
                        <a:t>66,2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+mn-ea"/>
                          <a:cs typeface="+mn-cs"/>
                        </a:rPr>
                        <a:t>58,48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96529586"/>
                  </a:ext>
                </a:extLst>
              </a:tr>
              <a:tr h="164153">
                <a:tc>
                  <a:txBody>
                    <a:bodyPr/>
                    <a:lstStyle/>
                    <a:p>
                      <a:pPr algn="l" rtl="0" fontAlgn="b"/>
                      <a:r>
                        <a:rPr lang="ru-RU" sz="1400" b="0" i="0" u="none" strike="noStrike">
                          <a:solidFill>
                            <a:srgbClr val="FFFFFF"/>
                          </a:solidFill>
                          <a:effectLst/>
                          <a:latin typeface="Arial"/>
                        </a:rPr>
                        <a:t>ФЭН</a:t>
                      </a: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781C33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11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+mn-ea"/>
                          <a:cs typeface="+mn-cs"/>
                        </a:rPr>
                        <a:t>237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+mn-ea"/>
                          <a:cs typeface="+mn-cs"/>
                        </a:rPr>
                        <a:t>204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11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+mn-ea"/>
                          <a:cs typeface="+mn-cs"/>
                        </a:rPr>
                        <a:t>70,8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+mn-ea"/>
                          <a:cs typeface="+mn-cs"/>
                        </a:rPr>
                        <a:t>65,22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11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  <a:ea typeface="+mn-ea"/>
                          <a:cs typeface="+mn-cs"/>
                        </a:rPr>
                        <a:t>39</a:t>
                      </a:r>
                      <a:endParaRPr lang="ru-RU" sz="1100" b="0" i="0" u="none" strike="noStrike" kern="1200" dirty="0">
                        <a:solidFill>
                          <a:srgbClr val="000000"/>
                        </a:solidFill>
                        <a:effectLst/>
                        <a:latin typeface="Arial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+mn-ea"/>
                          <a:cs typeface="+mn-cs"/>
                        </a:rPr>
                        <a:t>58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11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+mn-ea"/>
                          <a:cs typeface="+mn-cs"/>
                        </a:rPr>
                        <a:t>54,3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  <a:ea typeface="+mn-ea"/>
                          <a:cs typeface="+mn-cs"/>
                        </a:rPr>
                        <a:t>-</a:t>
                      </a:r>
                      <a:endParaRPr lang="ru-RU" sz="1400" b="0" i="0" u="none" strike="noStrike" kern="1200" dirty="0">
                        <a:solidFill>
                          <a:srgbClr val="000000"/>
                        </a:solidFill>
                        <a:effectLst/>
                        <a:latin typeface="Arial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86817939"/>
                  </a:ext>
                </a:extLst>
              </a:tr>
            </a:tbl>
          </a:graphicData>
        </a:graphic>
      </p:graphicFrame>
      <p:sp>
        <p:nvSpPr>
          <p:cNvPr id="5" name="Заголовок 1"/>
          <p:cNvSpPr txBox="1">
            <a:spLocks/>
          </p:cNvSpPr>
          <p:nvPr/>
        </p:nvSpPr>
        <p:spPr>
          <a:xfrm>
            <a:off x="361958" y="70884"/>
            <a:ext cx="8136904" cy="647789"/>
          </a:xfrm>
          <a:prstGeom prst="rect">
            <a:avLst/>
          </a:prstGeom>
          <a:noFill/>
        </p:spPr>
        <p:txBody>
          <a:bodyPr vert="horz" lIns="91398" tIns="45700" rIns="91398" bIns="45700" rtlCol="0" anchor="ctr">
            <a:normAutofit fontScale="92500" lnSpcReduction="20000"/>
          </a:bodyPr>
          <a:lstStyle/>
          <a:p>
            <a:pPr>
              <a:spcBef>
                <a:spcPct val="0"/>
              </a:spcBef>
              <a:defRPr/>
            </a:pPr>
            <a:endParaRPr lang="ru-RU" altLang="ru-RU" sz="2400" b="1" spc="1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ct val="0"/>
              </a:spcBef>
              <a:defRPr/>
            </a:pPr>
            <a:r>
              <a:rPr lang="ru-RU" altLang="ru-RU" sz="2400" b="1" spc="100" dirty="0">
                <a:solidFill>
                  <a:srgbClr val="9600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ПРИЕМНАЯ КАМПАНИЯ </a:t>
            </a:r>
            <a:r>
              <a:rPr lang="ru-RU" altLang="ru-RU" sz="2400" b="1" spc="100" dirty="0" smtClean="0">
                <a:solidFill>
                  <a:srgbClr val="9600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2022: </a:t>
            </a:r>
            <a:r>
              <a:rPr lang="ru-RU" altLang="ru-RU" sz="1700" b="1" spc="100" dirty="0" err="1">
                <a:solidFill>
                  <a:srgbClr val="9600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бакалавриат</a:t>
            </a:r>
            <a:r>
              <a:rPr lang="ru-RU" altLang="ru-RU" sz="1700" b="1" spc="100" dirty="0">
                <a:solidFill>
                  <a:srgbClr val="9600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altLang="ru-RU" sz="1700" b="1" spc="100" dirty="0" err="1">
                <a:solidFill>
                  <a:srgbClr val="9600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специалитет</a:t>
            </a:r>
            <a:endParaRPr lang="ru-RU" sz="17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l" defTabSz="913955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400" b="1" i="0" u="none" strike="noStrike" kern="1200" cap="none" spc="100" normalizeH="0" noProof="0" dirty="0">
              <a:ln>
                <a:noFill/>
              </a:ln>
              <a:solidFill>
                <a:srgbClr val="960032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831049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99298" y="905742"/>
            <a:ext cx="5083307" cy="360323"/>
          </a:xfrm>
          <a:prstGeom prst="rect">
            <a:avLst/>
          </a:prstGeom>
          <a:solidFill>
            <a:srgbClr val="FFAB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spcBef>
                <a:spcPct val="0"/>
              </a:spcBef>
              <a:buClrTx/>
              <a:buFont typeface="Wingdings" panose="05000000000000000000" pitchFamily="2" charset="2"/>
              <a:buNone/>
            </a:pPr>
            <a:r>
              <a:rPr lang="ru-RU" altLang="ru-RU" sz="1400" b="1" dirty="0" smtClean="0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СМЕШАННЫЙ </a:t>
            </a:r>
            <a:r>
              <a:rPr lang="ru-RU" altLang="ru-RU" sz="1400" b="1" dirty="0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ФОРМАТ</a:t>
            </a:r>
          </a:p>
        </p:txBody>
      </p:sp>
      <p:sp>
        <p:nvSpPr>
          <p:cNvPr id="6" name="Прямоугольник 4"/>
          <p:cNvSpPr>
            <a:spLocks noChangeArrowheads="1"/>
          </p:cNvSpPr>
          <p:nvPr/>
        </p:nvSpPr>
        <p:spPr bwMode="auto">
          <a:xfrm>
            <a:off x="3923928" y="1266065"/>
            <a:ext cx="4631689" cy="830956"/>
          </a:xfrm>
          <a:prstGeom prst="rect">
            <a:avLst/>
          </a:prstGeom>
          <a:noFill/>
          <a:ln>
            <a:noFill/>
          </a:ln>
        </p:spPr>
        <p:txBody>
          <a:bodyPr wrap="square" lIns="91398" tIns="45700" rIns="91398" bIns="45700">
            <a:spAutoFit/>
          </a:bodyPr>
          <a:lstStyle>
            <a:lvl1pPr>
              <a:spcBef>
                <a:spcPct val="20000"/>
              </a:spcBef>
              <a:buClr>
                <a:srgbClr val="990033"/>
              </a:buClr>
              <a:buFont typeface="Wingdings" panose="05000000000000000000" pitchFamily="2" charset="2"/>
              <a:buChar char="§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800000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990033"/>
              </a:buClr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None/>
            </a:pPr>
            <a:r>
              <a:rPr lang="ru-RU" altLang="ru-RU" sz="1200" b="1" dirty="0">
                <a:solidFill>
                  <a:prstClr val="black"/>
                </a:solidFill>
                <a:ea typeface="Calibri" panose="020F0502020204030204" pitchFamily="34" charset="0"/>
                <a:cs typeface="Arial" panose="020B0604020202020204" pitchFamily="34" charset="0"/>
              </a:rPr>
              <a:t>(202</a:t>
            </a:r>
            <a:r>
              <a:rPr lang="en-US" altLang="ru-RU" sz="1200" b="1" dirty="0">
                <a:solidFill>
                  <a:prstClr val="black"/>
                </a:solidFill>
                <a:ea typeface="Calibri" panose="020F0502020204030204" pitchFamily="34" charset="0"/>
                <a:cs typeface="Arial" panose="020B0604020202020204" pitchFamily="34" charset="0"/>
              </a:rPr>
              <a:t>2</a:t>
            </a:r>
            <a:r>
              <a:rPr lang="ru-RU" altLang="ru-RU" sz="1200" b="1" dirty="0">
                <a:solidFill>
                  <a:prstClr val="black"/>
                </a:solidFill>
                <a:ea typeface="Calibri" panose="020F0502020204030204" pitchFamily="34" charset="0"/>
                <a:cs typeface="Arial" panose="020B0604020202020204" pitchFamily="34" charset="0"/>
              </a:rPr>
              <a:t>):</a:t>
            </a:r>
          </a:p>
          <a:p>
            <a:pPr marL="171450" indent="-171450">
              <a:spcBef>
                <a:spcPct val="0"/>
              </a:spcBef>
              <a:buClrTx/>
              <a:buFont typeface="Wingdings" panose="05000000000000000000" pitchFamily="2" charset="2"/>
              <a:buChar char="q"/>
            </a:pPr>
            <a:r>
              <a:rPr lang="en-US" altLang="ru-RU" sz="1200" b="1" dirty="0">
                <a:solidFill>
                  <a:prstClr val="black"/>
                </a:solidFill>
                <a:ea typeface="Calibri" panose="020F0502020204030204" pitchFamily="34" charset="0"/>
                <a:cs typeface="Arial" panose="020B0604020202020204" pitchFamily="34" charset="0"/>
              </a:rPr>
              <a:t>3195</a:t>
            </a:r>
            <a:r>
              <a:rPr lang="ru-RU" altLang="ru-RU" sz="1200" b="1" dirty="0">
                <a:solidFill>
                  <a:prstClr val="black"/>
                </a:solidFill>
                <a:ea typeface="Calibri" panose="020F0502020204030204" pitchFamily="34" charset="0"/>
                <a:cs typeface="Arial" panose="020B0604020202020204" pitchFamily="34" charset="0"/>
              </a:rPr>
              <a:t> – подали заявления</a:t>
            </a:r>
          </a:p>
          <a:p>
            <a:pPr marL="171450" indent="-171450">
              <a:spcBef>
                <a:spcPct val="0"/>
              </a:spcBef>
              <a:buClrTx/>
              <a:buFont typeface="Wingdings" panose="05000000000000000000" pitchFamily="2" charset="2"/>
              <a:buChar char="q"/>
            </a:pPr>
            <a:r>
              <a:rPr lang="en-US" altLang="ru-RU" sz="1200" b="1" dirty="0">
                <a:solidFill>
                  <a:prstClr val="black"/>
                </a:solidFill>
                <a:ea typeface="Calibri" panose="020F0502020204030204" pitchFamily="34" charset="0"/>
                <a:cs typeface="Arial" panose="020B0604020202020204" pitchFamily="34" charset="0"/>
              </a:rPr>
              <a:t>2336</a:t>
            </a:r>
            <a:r>
              <a:rPr lang="ru-RU" altLang="ru-RU" sz="1200" b="1" dirty="0">
                <a:solidFill>
                  <a:prstClr val="black"/>
                </a:solidFill>
                <a:ea typeface="Calibri" panose="020F0502020204030204" pitchFamily="34" charset="0"/>
                <a:cs typeface="Arial" panose="020B0604020202020204" pitchFamily="34" charset="0"/>
              </a:rPr>
              <a:t> – допущены до конкурса</a:t>
            </a:r>
            <a:endParaRPr lang="en-US" altLang="ru-RU" sz="1200" b="1" dirty="0">
              <a:solidFill>
                <a:prstClr val="black"/>
              </a:solidFill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171450" indent="-171450">
              <a:spcBef>
                <a:spcPct val="0"/>
              </a:spcBef>
              <a:buClrTx/>
              <a:buFont typeface="Wingdings" panose="05000000000000000000" pitchFamily="2" charset="2"/>
              <a:buChar char="q"/>
            </a:pPr>
            <a:r>
              <a:rPr lang="en-US" altLang="ru-RU" sz="1200" b="1" dirty="0">
                <a:solidFill>
                  <a:prstClr val="black"/>
                </a:solidFill>
                <a:ea typeface="Calibri" panose="020F0502020204030204" pitchFamily="34" charset="0"/>
                <a:cs typeface="Arial" panose="020B0604020202020204" pitchFamily="34" charset="0"/>
              </a:rPr>
              <a:t>480</a:t>
            </a:r>
            <a:r>
              <a:rPr lang="ru-RU" altLang="ru-RU" sz="1200" b="1" dirty="0">
                <a:solidFill>
                  <a:prstClr val="black"/>
                </a:solidFill>
                <a:ea typeface="Calibri" panose="020F0502020204030204" pitchFamily="34" charset="0"/>
                <a:cs typeface="Arial" panose="020B0604020202020204" pitchFamily="34" charset="0"/>
              </a:rPr>
              <a:t> – подали согласия</a:t>
            </a:r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94334243"/>
              </p:ext>
            </p:extLst>
          </p:nvPr>
        </p:nvGraphicFramePr>
        <p:xfrm>
          <a:off x="272151" y="2628509"/>
          <a:ext cx="8548321" cy="177926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87298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6938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70986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44375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29614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656184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360040"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Год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AB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3955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Абитуриентов, чел.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AB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Математика,</a:t>
                      </a:r>
                      <a:r>
                        <a:rPr lang="en-US" sz="1200" b="1" i="0" u="none" strike="noStrike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200" b="1" i="0" u="none" strike="noStrike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%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AB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Информатика, </a:t>
                      </a:r>
                      <a:r>
                        <a:rPr lang="en-US" sz="1200" b="1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%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AB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Физика, </a:t>
                      </a:r>
                      <a:r>
                        <a:rPr lang="en-US" sz="1200" b="1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%</a:t>
                      </a:r>
                      <a:endParaRPr lang="ru-RU" sz="1200" b="1" u="none" strike="noStrike" kern="1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AB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Обществознание,</a:t>
                      </a:r>
                      <a:r>
                        <a:rPr lang="en-US" sz="1200" b="1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%</a:t>
                      </a:r>
                      <a:endParaRPr lang="ru-RU" sz="1200" b="1" u="none" strike="noStrike" kern="1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AB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3332"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2018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Segoe UI"/>
                        </a:rPr>
                        <a:t>8249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effectLst/>
                          <a:latin typeface="Segoe UI"/>
                        </a:rPr>
                        <a:t>88,98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effectLst/>
                          <a:latin typeface="Segoe UI"/>
                        </a:rPr>
                        <a:t>33,01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effectLst/>
                          <a:latin typeface="Segoe UI"/>
                        </a:rPr>
                        <a:t>42,22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Segoe UI"/>
                        </a:rPr>
                        <a:t>24,40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Segoe U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65555"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u="none" strike="noStrike" dirty="0">
                          <a:solidFill>
                            <a:srgbClr val="0070C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</a:t>
                      </a:r>
                      <a:r>
                        <a:rPr lang="en-US" sz="1200" b="1" u="none" strike="noStrike" dirty="0">
                          <a:solidFill>
                            <a:srgbClr val="0070C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</a:t>
                      </a:r>
                      <a:endParaRPr lang="ru-RU" sz="1200" b="1" i="0" u="none" strike="noStrike" dirty="0">
                        <a:solidFill>
                          <a:srgbClr val="0070C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800" b="0" i="0" u="none" strike="noStrike">
                          <a:solidFill>
                            <a:srgbClr val="0070C0"/>
                          </a:solidFill>
                          <a:effectLst/>
                          <a:latin typeface="Segoe UI"/>
                        </a:rPr>
                        <a:t>8592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800" b="0" i="0" u="none" strike="noStrike" dirty="0">
                          <a:solidFill>
                            <a:srgbClr val="0070C0"/>
                          </a:solidFill>
                          <a:effectLst/>
                          <a:latin typeface="Segoe UI"/>
                        </a:rPr>
                        <a:t>85,98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800" b="0" i="0" u="none" strike="noStrike" dirty="0">
                          <a:solidFill>
                            <a:srgbClr val="0070C0"/>
                          </a:solidFill>
                          <a:effectLst/>
                          <a:latin typeface="Segoe UI"/>
                        </a:rPr>
                        <a:t>35,52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800" b="0" i="0" u="none" strike="noStrike" dirty="0">
                          <a:solidFill>
                            <a:srgbClr val="0070C0"/>
                          </a:solidFill>
                          <a:effectLst/>
                          <a:latin typeface="Segoe UI"/>
                        </a:rPr>
                        <a:t>35,78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800" b="0" i="0" u="none" strike="noStrike" dirty="0">
                          <a:solidFill>
                            <a:srgbClr val="0070C0"/>
                          </a:solidFill>
                          <a:effectLst/>
                          <a:latin typeface="Segoe UI"/>
                        </a:rPr>
                        <a:t>27,14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65555"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</a:t>
                      </a:r>
                      <a:r>
                        <a:rPr lang="en-US" sz="12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effectLst/>
                          <a:latin typeface="Segoe UI"/>
                        </a:rPr>
                        <a:t>9312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Segoe UI"/>
                        </a:rPr>
                        <a:t>83,76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Segoe UI"/>
                        </a:rPr>
                        <a:t>36,17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Segoe UI"/>
                        </a:rPr>
                        <a:t>35,35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effectLst/>
                          <a:latin typeface="Segoe UI"/>
                        </a:rPr>
                        <a:t>27,49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65555"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u="none" strike="noStrike" dirty="0">
                          <a:solidFill>
                            <a:srgbClr val="0070C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</a:t>
                      </a:r>
                      <a:r>
                        <a:rPr lang="en-US" sz="1200" b="1" u="none" strike="noStrike" dirty="0">
                          <a:solidFill>
                            <a:srgbClr val="0070C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21</a:t>
                      </a:r>
                      <a:endParaRPr lang="ru-RU" sz="1200" b="1" i="0" u="none" strike="noStrike" dirty="0">
                        <a:solidFill>
                          <a:srgbClr val="0070C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800" b="0" i="0" u="none" strike="noStrike" dirty="0">
                          <a:solidFill>
                            <a:srgbClr val="0070C0"/>
                          </a:solidFill>
                          <a:effectLst/>
                          <a:latin typeface="Segoe UI"/>
                        </a:rPr>
                        <a:t>10341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800" b="0" i="0" u="none" strike="noStrike" dirty="0" smtClean="0">
                          <a:solidFill>
                            <a:srgbClr val="0070C0"/>
                          </a:solidFill>
                          <a:effectLst/>
                          <a:latin typeface="Segoe UI"/>
                        </a:rPr>
                        <a:t>84,40</a:t>
                      </a:r>
                      <a:endParaRPr lang="ru-RU" sz="1800" b="0" i="0" u="none" strike="noStrike" dirty="0">
                        <a:solidFill>
                          <a:srgbClr val="0070C0"/>
                        </a:solidFill>
                        <a:effectLst/>
                        <a:latin typeface="Segoe U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800" b="0" i="0" u="none" strike="noStrike" dirty="0">
                          <a:solidFill>
                            <a:srgbClr val="0070C0"/>
                          </a:solidFill>
                          <a:effectLst/>
                          <a:latin typeface="Segoe UI"/>
                        </a:rPr>
                        <a:t>41,36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800" b="0" i="0" u="none" strike="noStrike" dirty="0">
                          <a:solidFill>
                            <a:srgbClr val="0070C0"/>
                          </a:solidFill>
                          <a:effectLst/>
                          <a:latin typeface="Segoe UI"/>
                        </a:rPr>
                        <a:t>37,93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800" b="0" i="0" u="none" strike="noStrike" dirty="0">
                          <a:solidFill>
                            <a:srgbClr val="0070C0"/>
                          </a:solidFill>
                          <a:effectLst/>
                          <a:latin typeface="Segoe UI"/>
                        </a:rPr>
                        <a:t>29,09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65555"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202</a:t>
                      </a:r>
                      <a:r>
                        <a:rPr lang="en-US" sz="12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effectLst/>
                          <a:latin typeface="Segoe UI"/>
                        </a:rPr>
                        <a:t>9877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Segoe UI"/>
                        </a:rPr>
                        <a:t>77,10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Segoe U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effectLst/>
                          <a:latin typeface="Segoe UI"/>
                        </a:rPr>
                        <a:t>38,51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effectLst/>
                          <a:latin typeface="Segoe UI"/>
                        </a:rPr>
                        <a:t>31,47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Segoe UI"/>
                        </a:rPr>
                        <a:t>28,61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10" name="Прямоугольник 4"/>
          <p:cNvSpPr>
            <a:spLocks noChangeArrowheads="1"/>
          </p:cNvSpPr>
          <p:nvPr/>
        </p:nvSpPr>
        <p:spPr bwMode="auto">
          <a:xfrm>
            <a:off x="299298" y="1087799"/>
            <a:ext cx="8232089" cy="1523454"/>
          </a:xfrm>
          <a:prstGeom prst="rect">
            <a:avLst/>
          </a:prstGeom>
          <a:noFill/>
          <a:ln>
            <a:noFill/>
          </a:ln>
        </p:spPr>
        <p:txBody>
          <a:bodyPr wrap="square" lIns="91398" tIns="45700" rIns="91398" bIns="45700">
            <a:spAutoFit/>
          </a:bodyPr>
          <a:lstStyle>
            <a:lvl1pPr>
              <a:spcBef>
                <a:spcPct val="20000"/>
              </a:spcBef>
              <a:buClr>
                <a:srgbClr val="990033"/>
              </a:buClr>
              <a:buFont typeface="Wingdings" panose="05000000000000000000" pitchFamily="2" charset="2"/>
              <a:buChar char="§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800000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990033"/>
              </a:buClr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 typeface="Wingdings" panose="05000000000000000000" pitchFamily="2" charset="2"/>
              <a:buNone/>
            </a:pPr>
            <a:endParaRPr lang="en-US" altLang="ru-RU" sz="1400" b="1" dirty="0">
              <a:solidFill>
                <a:prstClr val="black"/>
              </a:solidFill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spcBef>
                <a:spcPct val="0"/>
              </a:spcBef>
              <a:buClrTx/>
              <a:buNone/>
            </a:pPr>
            <a:r>
              <a:rPr lang="ru-RU" altLang="ru-RU" sz="1200" b="1" dirty="0" err="1">
                <a:solidFill>
                  <a:prstClr val="black"/>
                </a:solidFill>
                <a:ea typeface="Calibri" panose="020F0502020204030204" pitchFamily="34" charset="0"/>
                <a:cs typeface="Arial" panose="020B0604020202020204" pitchFamily="34" charset="0"/>
              </a:rPr>
              <a:t>Суперсервис</a:t>
            </a:r>
            <a:r>
              <a:rPr lang="ru-RU" altLang="ru-RU" sz="1200" b="1" dirty="0">
                <a:solidFill>
                  <a:prstClr val="black"/>
                </a:solidFill>
                <a:ea typeface="Calibri" panose="020F0502020204030204" pitchFamily="34" charset="0"/>
                <a:cs typeface="Arial" panose="020B0604020202020204" pitchFamily="34" charset="0"/>
              </a:rPr>
              <a:t> (202</a:t>
            </a:r>
            <a:r>
              <a:rPr lang="en-US" altLang="ru-RU" sz="1200" b="1" dirty="0">
                <a:solidFill>
                  <a:prstClr val="black"/>
                </a:solidFill>
                <a:ea typeface="Calibri" panose="020F0502020204030204" pitchFamily="34" charset="0"/>
                <a:cs typeface="Arial" panose="020B0604020202020204" pitchFamily="34" charset="0"/>
              </a:rPr>
              <a:t>1</a:t>
            </a:r>
            <a:r>
              <a:rPr lang="ru-RU" altLang="ru-RU" sz="1200" b="1" dirty="0">
                <a:solidFill>
                  <a:prstClr val="black"/>
                </a:solidFill>
                <a:ea typeface="Calibri" panose="020F0502020204030204" pitchFamily="34" charset="0"/>
                <a:cs typeface="Arial" panose="020B0604020202020204" pitchFamily="34" charset="0"/>
              </a:rPr>
              <a:t> г.):</a:t>
            </a:r>
          </a:p>
          <a:p>
            <a:pPr marL="171450" indent="-171450">
              <a:spcBef>
                <a:spcPct val="0"/>
              </a:spcBef>
              <a:buClrTx/>
              <a:buFont typeface="Wingdings" panose="05000000000000000000" pitchFamily="2" charset="2"/>
              <a:buChar char="q"/>
            </a:pPr>
            <a:r>
              <a:rPr lang="en-US" altLang="ru-RU" sz="1200" b="1" dirty="0">
                <a:solidFill>
                  <a:prstClr val="black"/>
                </a:solidFill>
                <a:ea typeface="Calibri" panose="020F0502020204030204" pitchFamily="34" charset="0"/>
                <a:cs typeface="Arial" panose="020B0604020202020204" pitchFamily="34" charset="0"/>
              </a:rPr>
              <a:t>936</a:t>
            </a:r>
            <a:r>
              <a:rPr lang="ru-RU" altLang="ru-RU" sz="1200" b="1" dirty="0">
                <a:solidFill>
                  <a:prstClr val="black"/>
                </a:solidFill>
                <a:ea typeface="Calibri" panose="020F0502020204030204" pitchFamily="34" charset="0"/>
                <a:cs typeface="Arial" panose="020B0604020202020204" pitchFamily="34" charset="0"/>
              </a:rPr>
              <a:t> – подали заявления</a:t>
            </a:r>
          </a:p>
          <a:p>
            <a:pPr marL="171450" indent="-171450">
              <a:spcBef>
                <a:spcPct val="0"/>
              </a:spcBef>
              <a:buClrTx/>
              <a:buFont typeface="Wingdings" panose="05000000000000000000" pitchFamily="2" charset="2"/>
              <a:buChar char="q"/>
            </a:pPr>
            <a:r>
              <a:rPr lang="en-US" altLang="ru-RU" sz="1200" b="1" dirty="0">
                <a:solidFill>
                  <a:prstClr val="black"/>
                </a:solidFill>
                <a:ea typeface="Calibri" panose="020F0502020204030204" pitchFamily="34" charset="0"/>
                <a:cs typeface="Arial" panose="020B0604020202020204" pitchFamily="34" charset="0"/>
              </a:rPr>
              <a:t>691</a:t>
            </a:r>
            <a:r>
              <a:rPr lang="ru-RU" altLang="ru-RU" sz="1200" b="1" dirty="0">
                <a:solidFill>
                  <a:prstClr val="black"/>
                </a:solidFill>
                <a:ea typeface="Calibri" panose="020F0502020204030204" pitchFamily="34" charset="0"/>
                <a:cs typeface="Arial" panose="020B0604020202020204" pitchFamily="34" charset="0"/>
              </a:rPr>
              <a:t> – допущены до конкурса </a:t>
            </a:r>
          </a:p>
          <a:p>
            <a:pPr marL="171450" indent="-171450">
              <a:spcBef>
                <a:spcPct val="0"/>
              </a:spcBef>
              <a:buClrTx/>
              <a:buFont typeface="Wingdings" panose="05000000000000000000" pitchFamily="2" charset="2"/>
              <a:buChar char="q"/>
            </a:pPr>
            <a:r>
              <a:rPr lang="en-US" altLang="ru-RU" sz="1200" b="1" dirty="0">
                <a:solidFill>
                  <a:prstClr val="black"/>
                </a:solidFill>
                <a:ea typeface="Calibri" panose="020F0502020204030204" pitchFamily="34" charset="0"/>
                <a:cs typeface="Arial" panose="020B0604020202020204" pitchFamily="34" charset="0"/>
              </a:rPr>
              <a:t>10</a:t>
            </a:r>
            <a:r>
              <a:rPr lang="ru-RU" altLang="ru-RU" sz="1200" b="1" dirty="0">
                <a:solidFill>
                  <a:prstClr val="black"/>
                </a:solidFill>
                <a:ea typeface="Calibri" panose="020F0502020204030204" pitchFamily="34" charset="0"/>
                <a:cs typeface="Arial" panose="020B0604020202020204" pitchFamily="34" charset="0"/>
              </a:rPr>
              <a:t>6 – подали согласия</a:t>
            </a:r>
          </a:p>
          <a:p>
            <a:pPr>
              <a:spcBef>
                <a:spcPct val="0"/>
              </a:spcBef>
              <a:buClrTx/>
              <a:buNone/>
            </a:pPr>
            <a:endParaRPr lang="ru-RU" altLang="ru-RU" sz="300" b="1" dirty="0">
              <a:solidFill>
                <a:srgbClr val="960032"/>
              </a:solidFill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spcBef>
                <a:spcPct val="0"/>
              </a:spcBef>
              <a:buClrTx/>
              <a:buNone/>
            </a:pPr>
            <a:endParaRPr lang="ru-RU" altLang="ru-RU" sz="1400" b="1" dirty="0" smtClean="0">
              <a:solidFill>
                <a:srgbClr val="960032"/>
              </a:solidFill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spcBef>
                <a:spcPct val="0"/>
              </a:spcBef>
              <a:buClrTx/>
              <a:buNone/>
            </a:pPr>
            <a:r>
              <a:rPr lang="ru-RU" altLang="ru-RU" sz="1400" b="1" dirty="0" smtClean="0">
                <a:solidFill>
                  <a:srgbClr val="960032"/>
                </a:solidFill>
                <a:ea typeface="Calibri" panose="020F0502020204030204" pitchFamily="34" charset="0"/>
                <a:cs typeface="Arial" panose="020B0604020202020204" pitchFamily="34" charset="0"/>
              </a:rPr>
              <a:t>ДИНАМИКА </a:t>
            </a:r>
            <a:r>
              <a:rPr lang="ru-RU" altLang="ru-RU" sz="1400" b="1" dirty="0">
                <a:solidFill>
                  <a:srgbClr val="960032"/>
                </a:solidFill>
                <a:ea typeface="Calibri" panose="020F0502020204030204" pitchFamily="34" charset="0"/>
                <a:cs typeface="Arial" panose="020B0604020202020204" pitchFamily="34" charset="0"/>
              </a:rPr>
              <a:t>ПРИЕМА ПО ГРУППАМ НАПРАВЛЕНИЙ: </a:t>
            </a:r>
          </a:p>
        </p:txBody>
      </p:sp>
      <p:sp>
        <p:nvSpPr>
          <p:cNvPr id="8" name="Заголовок 1"/>
          <p:cNvSpPr txBox="1">
            <a:spLocks/>
          </p:cNvSpPr>
          <p:nvPr/>
        </p:nvSpPr>
        <p:spPr>
          <a:xfrm>
            <a:off x="361958" y="70884"/>
            <a:ext cx="8136904" cy="647789"/>
          </a:xfrm>
          <a:prstGeom prst="rect">
            <a:avLst/>
          </a:prstGeom>
          <a:noFill/>
        </p:spPr>
        <p:txBody>
          <a:bodyPr vert="horz" lIns="91398" tIns="45700" rIns="91398" bIns="45700" rtlCol="0" anchor="ctr">
            <a:normAutofit fontScale="92500" lnSpcReduction="20000"/>
          </a:bodyPr>
          <a:lstStyle/>
          <a:p>
            <a:pPr>
              <a:spcBef>
                <a:spcPct val="0"/>
              </a:spcBef>
              <a:defRPr/>
            </a:pPr>
            <a:endParaRPr lang="ru-RU" altLang="ru-RU" sz="2400" b="1" spc="1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ct val="0"/>
              </a:spcBef>
              <a:defRPr/>
            </a:pPr>
            <a:r>
              <a:rPr lang="ru-RU" altLang="ru-RU" sz="2400" b="1" spc="100" dirty="0">
                <a:solidFill>
                  <a:srgbClr val="9600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ПРИЕМНАЯ КАМПАНИЯ </a:t>
            </a:r>
            <a:r>
              <a:rPr lang="ru-RU" altLang="ru-RU" sz="2400" b="1" spc="100" dirty="0" smtClean="0">
                <a:solidFill>
                  <a:srgbClr val="9600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2022: </a:t>
            </a:r>
            <a:r>
              <a:rPr lang="ru-RU" altLang="ru-RU" sz="1700" b="1" spc="100" dirty="0" err="1">
                <a:solidFill>
                  <a:srgbClr val="9600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бакалавриат</a:t>
            </a:r>
            <a:r>
              <a:rPr lang="ru-RU" altLang="ru-RU" sz="1700" b="1" spc="100" dirty="0">
                <a:solidFill>
                  <a:srgbClr val="9600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altLang="ru-RU" sz="1700" b="1" spc="100" dirty="0" err="1">
                <a:solidFill>
                  <a:srgbClr val="9600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специалитет</a:t>
            </a:r>
            <a:endParaRPr lang="ru-RU" sz="17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l" defTabSz="913955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400" b="1" i="0" u="none" strike="noStrike" kern="1200" cap="none" spc="100" normalizeH="0" noProof="0" dirty="0">
              <a:ln>
                <a:noFill/>
              </a:ln>
              <a:solidFill>
                <a:srgbClr val="960032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615362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6340119"/>
              </p:ext>
            </p:extLst>
          </p:nvPr>
        </p:nvGraphicFramePr>
        <p:xfrm>
          <a:off x="357158" y="1000684"/>
          <a:ext cx="8103268" cy="1541145"/>
        </p:xfrm>
        <a:graphic>
          <a:graphicData uri="http://schemas.openxmlformats.org/drawingml/2006/table">
            <a:tbl>
              <a:tblPr/>
              <a:tblGrid>
                <a:gridCol w="119050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3926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7962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2735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679629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627351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731907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731907">
                  <a:extLst>
                    <a:ext uri="{9D8B030D-6E8A-4147-A177-3AD203B41FA5}">
                      <a16:colId xmlns:a16="http://schemas.microsoft.com/office/drawing/2014/main" val="4122593895"/>
                    </a:ext>
                  </a:extLst>
                </a:gridCol>
                <a:gridCol w="731907">
                  <a:extLst>
                    <a:ext uri="{9D8B030D-6E8A-4147-A177-3AD203B41FA5}">
                      <a16:colId xmlns:a16="http://schemas.microsoft.com/office/drawing/2014/main" val="600563315"/>
                    </a:ext>
                  </a:extLst>
                </a:gridCol>
                <a:gridCol w="731907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731907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</a:tblGrid>
              <a:tr h="166255">
                <a:tc rowSpan="2">
                  <a:txBody>
                    <a:bodyPr/>
                    <a:lstStyle/>
                    <a:p>
                      <a:pPr algn="l" fontAlgn="b"/>
                      <a:r>
                        <a:rPr lang="ru-RU" sz="1400" b="1" i="0" u="none" strike="noStrike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Регион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81C33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2018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81C33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2019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81C33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2020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81C33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2021</a:t>
                      </a:r>
                      <a:endParaRPr lang="ru-RU" sz="1400" b="1" i="0" u="none" strike="noStrike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81C33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ru-RU" sz="1400" b="1" i="0" u="none" strike="noStrike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81C33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2022</a:t>
                      </a:r>
                      <a:endParaRPr lang="ru-RU" sz="1400" b="1" i="0" u="none" strike="noStrike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81C33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ru-RU" sz="1400" b="1" i="0" u="none" strike="noStrike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81C3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6625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чел.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чел.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чел.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чел.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чел.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59026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1" i="0" u="none" strike="noStrike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Новосибирск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81C3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>
                          <a:solidFill>
                            <a:srgbClr val="96003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2341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>
                          <a:solidFill>
                            <a:srgbClr val="96003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26,8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>
                          <a:solidFill>
                            <a:srgbClr val="96003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2637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>
                          <a:solidFill>
                            <a:srgbClr val="96003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27,8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>
                          <a:solidFill>
                            <a:srgbClr val="96003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2524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>
                          <a:solidFill>
                            <a:srgbClr val="96003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22,9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>
                          <a:solidFill>
                            <a:srgbClr val="96003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2918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>
                          <a:solidFill>
                            <a:srgbClr val="96003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26,18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1" i="0" u="none" strike="noStrike" kern="1200" dirty="0">
                          <a:solidFill>
                            <a:srgbClr val="960032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2159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1" i="0" u="none" strike="noStrike" kern="1200" dirty="0">
                          <a:solidFill>
                            <a:srgbClr val="960032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21,87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59026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1" i="0" u="none" strike="noStrike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НСО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81C3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1107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12,7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1217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12,9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1303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11,8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1394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12,51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1" i="0" u="none" strike="noStrike" kern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945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1" i="0" u="none" strike="noStrike" kern="120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9,57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59026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1" i="0" u="none" strike="noStrike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Регионы РФ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81C3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>
                          <a:solidFill>
                            <a:srgbClr val="96003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4478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>
                          <a:solidFill>
                            <a:srgbClr val="96003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51,3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>
                          <a:solidFill>
                            <a:srgbClr val="96003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4855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>
                          <a:solidFill>
                            <a:srgbClr val="96003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51,3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>
                          <a:solidFill>
                            <a:srgbClr val="96003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6359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>
                          <a:solidFill>
                            <a:srgbClr val="96003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57,8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>
                          <a:solidFill>
                            <a:srgbClr val="96003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6063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>
                          <a:solidFill>
                            <a:srgbClr val="96003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54,41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r" defTabSz="913955" rtl="0" eaLnBrk="1" fontAlgn="b" latinLnBrk="0" hangingPunct="1"/>
                      <a:r>
                        <a:rPr lang="ru-RU" sz="1400" b="1" i="0" u="none" strike="noStrike" kern="1200" dirty="0">
                          <a:solidFill>
                            <a:srgbClr val="960032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5864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r" defTabSz="913955" rtl="0" eaLnBrk="1" fontAlgn="b" latinLnBrk="0" hangingPunct="1"/>
                      <a:r>
                        <a:rPr lang="ru-RU" sz="1400" b="1" i="0" u="none" strike="noStrike" kern="1200" dirty="0">
                          <a:solidFill>
                            <a:srgbClr val="960032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59,41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59026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1" i="0" u="none" strike="noStrike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СНГ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81C3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784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9,0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746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7,9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787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7,2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747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6,7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1" i="0" u="none" strike="noStrike" kern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885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1" i="0" u="none" strike="noStrike" kern="120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8,97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59026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1" i="0" u="none" strike="noStrike" dirty="0" err="1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Дальники</a:t>
                      </a:r>
                      <a:endParaRPr lang="ru-RU" sz="1400" b="1" i="0" u="none" strike="noStrike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81C3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>
                          <a:solidFill>
                            <a:srgbClr val="96003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>
                          <a:solidFill>
                            <a:srgbClr val="96003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0,1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>
                          <a:solidFill>
                            <a:srgbClr val="96003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14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>
                          <a:solidFill>
                            <a:srgbClr val="96003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0,1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>
                          <a:solidFill>
                            <a:srgbClr val="96003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26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>
                          <a:solidFill>
                            <a:srgbClr val="96003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0,2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rgbClr val="96003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22</a:t>
                      </a:r>
                      <a:endParaRPr lang="ru-RU" sz="1400" b="1" i="0" u="none" strike="noStrike" dirty="0">
                        <a:solidFill>
                          <a:srgbClr val="960032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>
                          <a:solidFill>
                            <a:srgbClr val="96003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0,2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1" i="0" u="none" strike="noStrike" kern="1200" dirty="0">
                          <a:solidFill>
                            <a:srgbClr val="960032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1" i="0" u="none" strike="noStrike" kern="1200" dirty="0">
                          <a:solidFill>
                            <a:srgbClr val="960032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0,16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74730388"/>
              </p:ext>
            </p:extLst>
          </p:nvPr>
        </p:nvGraphicFramePr>
        <p:xfrm>
          <a:off x="395536" y="2931790"/>
          <a:ext cx="8103271" cy="1551408"/>
        </p:xfrm>
        <a:graphic>
          <a:graphicData uri="http://schemas.openxmlformats.org/drawingml/2006/table">
            <a:tbl>
              <a:tblPr/>
              <a:tblGrid>
                <a:gridCol w="144016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0405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6518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2735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679629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627351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731908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731908">
                  <a:extLst>
                    <a:ext uri="{9D8B030D-6E8A-4147-A177-3AD203B41FA5}">
                      <a16:colId xmlns:a16="http://schemas.microsoft.com/office/drawing/2014/main" val="2707844913"/>
                    </a:ext>
                  </a:extLst>
                </a:gridCol>
                <a:gridCol w="731908">
                  <a:extLst>
                    <a:ext uri="{9D8B030D-6E8A-4147-A177-3AD203B41FA5}">
                      <a16:colId xmlns:a16="http://schemas.microsoft.com/office/drawing/2014/main" val="3135371467"/>
                    </a:ext>
                  </a:extLst>
                </a:gridCol>
                <a:gridCol w="731908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731908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</a:tblGrid>
              <a:tr h="159026">
                <a:tc rowSpan="2">
                  <a:txBody>
                    <a:bodyPr/>
                    <a:lstStyle/>
                    <a:p>
                      <a:pPr algn="l" fontAlgn="b"/>
                      <a:r>
                        <a:rPr lang="ru-RU" sz="1400" b="1" i="0" u="none" strike="noStrike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Регион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81C33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2018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81C33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2019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81C33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2020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81C33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2021</a:t>
                      </a:r>
                      <a:endParaRPr lang="ru-RU" sz="1400" b="1" i="0" u="none" strike="noStrike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81C33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ru-RU" sz="1400" b="1" i="0" u="none" strike="noStrike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81C33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2022</a:t>
                      </a:r>
                      <a:endParaRPr lang="ru-RU" sz="1400" b="1" i="0" u="none" strike="noStrike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81C33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ru-RU" sz="1400" b="1" i="0" u="none" strike="noStrike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81C3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59026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чел.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чел.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чел.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чел.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чел.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59026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1" i="0" u="none" strike="noStrike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Новосибирск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81C3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>
                          <a:solidFill>
                            <a:srgbClr val="96003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1091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400" b="1" i="0" u="none" strike="noStrike">
                          <a:solidFill>
                            <a:srgbClr val="960032"/>
                          </a:solidFill>
                          <a:effectLst/>
                          <a:latin typeface="Arial" panose="020B0604020202020204" pitchFamily="34" charset="0"/>
                        </a:rPr>
                        <a:t>32,42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>
                          <a:solidFill>
                            <a:srgbClr val="96003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1214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400" b="1" i="0" u="none" strike="noStrike">
                          <a:solidFill>
                            <a:srgbClr val="960032"/>
                          </a:solidFill>
                          <a:effectLst/>
                          <a:latin typeface="Arial" panose="020B0604020202020204" pitchFamily="34" charset="0"/>
                        </a:rPr>
                        <a:t>34,41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>
                          <a:solidFill>
                            <a:srgbClr val="96003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988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400" b="1" i="0" u="none" strike="noStrike">
                          <a:solidFill>
                            <a:srgbClr val="960032"/>
                          </a:solidFill>
                          <a:effectLst/>
                          <a:latin typeface="Arial" panose="020B0604020202020204" pitchFamily="34" charset="0"/>
                        </a:rPr>
                        <a:t>30,99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400" b="1" i="0" u="none" strike="noStrike" dirty="0">
                          <a:solidFill>
                            <a:srgbClr val="960032"/>
                          </a:solidFill>
                          <a:effectLst/>
                          <a:latin typeface="Arial" panose="020B0604020202020204" pitchFamily="34" charset="0"/>
                        </a:rPr>
                        <a:t>1320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400" b="1" i="0" u="none" strike="noStrike" dirty="0">
                          <a:solidFill>
                            <a:srgbClr val="960032"/>
                          </a:solidFill>
                          <a:effectLst/>
                          <a:latin typeface="Arial" panose="020B0604020202020204" pitchFamily="34" charset="0"/>
                        </a:rPr>
                        <a:t>33,91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1" i="0" u="none" strike="noStrike" kern="1200" dirty="0">
                          <a:solidFill>
                            <a:srgbClr val="960032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1192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1" i="0" u="none" strike="noStrike" kern="1200" dirty="0">
                          <a:solidFill>
                            <a:srgbClr val="960032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29,17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59026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1" i="0" u="none" strike="noStrike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НСО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81C3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451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400" b="1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13,40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512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400" b="1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14,51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458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400" b="1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14,37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400" b="1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585</a:t>
                      </a:r>
                      <a:endParaRPr lang="ru-RU" sz="1400" b="1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400" b="1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15,03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1" i="0" u="none" strike="noStrike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474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1" i="0" u="none" strike="noStrike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11,6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59026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1" i="0" u="none" strike="noStrike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Регионы РФ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81C3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>
                          <a:solidFill>
                            <a:srgbClr val="96003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1238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400" b="1" i="0" u="none" strike="noStrike">
                          <a:solidFill>
                            <a:srgbClr val="960032"/>
                          </a:solidFill>
                          <a:effectLst/>
                          <a:latin typeface="Arial" panose="020B0604020202020204" pitchFamily="34" charset="0"/>
                        </a:rPr>
                        <a:t>36,79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>
                          <a:solidFill>
                            <a:srgbClr val="96003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1470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400" b="1" i="0" u="none" strike="noStrike">
                          <a:solidFill>
                            <a:srgbClr val="960032"/>
                          </a:solidFill>
                          <a:effectLst/>
                          <a:latin typeface="Arial" panose="020B0604020202020204" pitchFamily="34" charset="0"/>
                        </a:rPr>
                        <a:t>41,67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>
                          <a:solidFill>
                            <a:srgbClr val="96003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1382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400" b="1" i="0" u="none" strike="noStrike">
                          <a:solidFill>
                            <a:srgbClr val="960032"/>
                          </a:solidFill>
                          <a:effectLst/>
                          <a:latin typeface="Arial" panose="020B0604020202020204" pitchFamily="34" charset="0"/>
                        </a:rPr>
                        <a:t>43,35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400" b="1" i="0" u="none" strike="noStrike" dirty="0">
                          <a:solidFill>
                            <a:srgbClr val="960032"/>
                          </a:solidFill>
                          <a:effectLst/>
                          <a:latin typeface="Arial" panose="020B0604020202020204" pitchFamily="34" charset="0"/>
                        </a:rPr>
                        <a:t>156</a:t>
                      </a:r>
                      <a:r>
                        <a:rPr lang="en-US" sz="1400" b="1" i="0" u="none" strike="noStrike" dirty="0">
                          <a:solidFill>
                            <a:srgbClr val="960032"/>
                          </a:solidFill>
                          <a:effectLst/>
                          <a:latin typeface="Arial" panose="020B0604020202020204" pitchFamily="34" charset="0"/>
                        </a:rPr>
                        <a:t>6</a:t>
                      </a:r>
                      <a:endParaRPr lang="ru-RU" sz="1400" b="1" i="0" u="none" strike="noStrike" dirty="0">
                        <a:solidFill>
                          <a:srgbClr val="960032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400" b="1" i="0" u="none" strike="noStrike" dirty="0">
                          <a:solidFill>
                            <a:srgbClr val="960032"/>
                          </a:solidFill>
                          <a:effectLst/>
                          <a:latin typeface="Arial" panose="020B0604020202020204" pitchFamily="34" charset="0"/>
                        </a:rPr>
                        <a:t>40,25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r" defTabSz="913955" rtl="0" eaLnBrk="1" fontAlgn="b" latinLnBrk="0" hangingPunct="1"/>
                      <a:r>
                        <a:rPr lang="ru-RU" sz="1400" b="1" i="0" u="none" strike="noStrike" kern="1200" dirty="0">
                          <a:solidFill>
                            <a:srgbClr val="960032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1688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r" defTabSz="913955" rtl="0" eaLnBrk="1" fontAlgn="b" latinLnBrk="0" hangingPunct="1"/>
                      <a:r>
                        <a:rPr lang="ru-RU" sz="1400" b="1" i="0" u="none" strike="noStrike" kern="1200" dirty="0">
                          <a:solidFill>
                            <a:srgbClr val="960032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41,31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59026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1" i="0" u="none" strike="noStrike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СНГ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81C3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573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400" b="1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17,03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322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400" b="1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9,13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355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400" b="1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11,14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400" b="1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409</a:t>
                      </a:r>
                      <a:endParaRPr lang="ru-RU" sz="1400" b="1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400" b="1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10,51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r" defTabSz="913955" rtl="0" eaLnBrk="1" fontAlgn="b" latinLnBrk="0" hangingPunct="1"/>
                      <a:r>
                        <a:rPr lang="ru-RU" sz="1400" b="1" i="0" u="none" strike="noStrike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725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r" defTabSz="913955" rtl="0" eaLnBrk="1" fontAlgn="b" latinLnBrk="0" hangingPunct="1"/>
                      <a:r>
                        <a:rPr lang="ru-RU" sz="1400" b="1" i="0" u="none" strike="noStrike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17,74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33148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1" i="0" u="none" strike="noStrike" dirty="0" err="1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Дальники</a:t>
                      </a:r>
                      <a:endParaRPr lang="ru-RU" sz="1400" b="1" i="0" u="none" strike="noStrike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81C3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>
                          <a:solidFill>
                            <a:srgbClr val="96003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400" b="1" i="0" u="none" strike="noStrike" dirty="0">
                          <a:solidFill>
                            <a:srgbClr val="960032"/>
                          </a:solidFill>
                          <a:effectLst/>
                          <a:latin typeface="Arial" panose="020B0604020202020204" pitchFamily="34" charset="0"/>
                        </a:rPr>
                        <a:t>0,36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>
                          <a:solidFill>
                            <a:srgbClr val="96003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400" b="1" i="0" u="none" strike="noStrike" dirty="0">
                          <a:solidFill>
                            <a:srgbClr val="960032"/>
                          </a:solidFill>
                          <a:effectLst/>
                          <a:latin typeface="Arial" panose="020B0604020202020204" pitchFamily="34" charset="0"/>
                        </a:rPr>
                        <a:t>0,28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>
                          <a:solidFill>
                            <a:srgbClr val="96003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400" b="1" i="0" u="none" strike="noStrike" dirty="0">
                          <a:solidFill>
                            <a:srgbClr val="960032"/>
                          </a:solidFill>
                          <a:effectLst/>
                          <a:latin typeface="Arial" panose="020B0604020202020204" pitchFamily="34" charset="0"/>
                        </a:rPr>
                        <a:t>0,16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400" b="1" i="0" u="none" strike="noStrike" dirty="0">
                          <a:solidFill>
                            <a:srgbClr val="960032"/>
                          </a:solidFill>
                          <a:effectLst/>
                          <a:latin typeface="Arial" panose="020B0604020202020204" pitchFamily="34" charset="0"/>
                        </a:rPr>
                        <a:t>12</a:t>
                      </a:r>
                      <a:endParaRPr lang="ru-RU" sz="1400" b="1" i="0" u="none" strike="noStrike" dirty="0">
                        <a:solidFill>
                          <a:srgbClr val="960032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400" b="1" i="0" u="none" strike="noStrike" dirty="0">
                          <a:solidFill>
                            <a:srgbClr val="960032"/>
                          </a:solidFill>
                          <a:effectLst/>
                          <a:latin typeface="Arial" panose="020B0604020202020204" pitchFamily="34" charset="0"/>
                        </a:rPr>
                        <a:t>0,31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r" defTabSz="913955" rtl="0" eaLnBrk="1" fontAlgn="b" latinLnBrk="0" hangingPunct="1"/>
                      <a:r>
                        <a:rPr lang="ru-RU" sz="1400" b="1" i="0" u="none" strike="noStrike" kern="1200">
                          <a:solidFill>
                            <a:srgbClr val="960032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r" defTabSz="913955" rtl="0" eaLnBrk="1" fontAlgn="b" latinLnBrk="0" hangingPunct="1"/>
                      <a:r>
                        <a:rPr lang="ru-RU" sz="1400" b="1" i="0" u="none" strike="noStrike" kern="1200" dirty="0">
                          <a:solidFill>
                            <a:srgbClr val="960032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0,15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5" name="Прямоугольник 4"/>
          <p:cNvSpPr/>
          <p:nvPr/>
        </p:nvSpPr>
        <p:spPr>
          <a:xfrm>
            <a:off x="299298" y="627534"/>
            <a:ext cx="7254552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>
                <a:latin typeface="Arial" panose="020B0604020202020204" pitchFamily="34" charset="0"/>
                <a:cs typeface="Arial" panose="020B0604020202020204" pitchFamily="34" charset="0"/>
              </a:rPr>
              <a:t>География приема (по поданным заявлениям)</a:t>
            </a:r>
            <a:endParaRPr lang="ru-RU" sz="1600" b="1" spc="1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323528" y="2593236"/>
            <a:ext cx="7254552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>
                <a:latin typeface="Arial" panose="020B0604020202020204" pitchFamily="34" charset="0"/>
                <a:cs typeface="Arial" panose="020B0604020202020204" pitchFamily="34" charset="0"/>
              </a:rPr>
              <a:t>География приема (по зачисленным)</a:t>
            </a:r>
            <a:endParaRPr lang="ru-RU" sz="1600" b="1" spc="1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Заголовок 1"/>
          <p:cNvSpPr txBox="1">
            <a:spLocks/>
          </p:cNvSpPr>
          <p:nvPr/>
        </p:nvSpPr>
        <p:spPr>
          <a:xfrm>
            <a:off x="361958" y="70884"/>
            <a:ext cx="8136904" cy="647789"/>
          </a:xfrm>
          <a:prstGeom prst="rect">
            <a:avLst/>
          </a:prstGeom>
          <a:noFill/>
        </p:spPr>
        <p:txBody>
          <a:bodyPr vert="horz" lIns="91398" tIns="45700" rIns="91398" bIns="45700" rtlCol="0" anchor="ctr">
            <a:normAutofit fontScale="92500" lnSpcReduction="20000"/>
          </a:bodyPr>
          <a:lstStyle/>
          <a:p>
            <a:pPr>
              <a:spcBef>
                <a:spcPct val="0"/>
              </a:spcBef>
              <a:defRPr/>
            </a:pPr>
            <a:endParaRPr lang="ru-RU" altLang="ru-RU" sz="2400" b="1" spc="1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ct val="0"/>
              </a:spcBef>
              <a:defRPr/>
            </a:pPr>
            <a:r>
              <a:rPr lang="ru-RU" altLang="ru-RU" sz="2400" b="1" spc="100" dirty="0">
                <a:solidFill>
                  <a:srgbClr val="9600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ПРИЕМНАЯ КАМПАНИЯ </a:t>
            </a:r>
            <a:r>
              <a:rPr lang="ru-RU" altLang="ru-RU" sz="2400" b="1" spc="100" dirty="0" smtClean="0">
                <a:solidFill>
                  <a:srgbClr val="9600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2022: </a:t>
            </a:r>
            <a:r>
              <a:rPr lang="ru-RU" altLang="ru-RU" sz="1700" b="1" spc="100" dirty="0" err="1">
                <a:solidFill>
                  <a:srgbClr val="9600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бакалавриат</a:t>
            </a:r>
            <a:r>
              <a:rPr lang="ru-RU" altLang="ru-RU" sz="1700" b="1" spc="100" dirty="0">
                <a:solidFill>
                  <a:srgbClr val="9600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altLang="ru-RU" sz="1700" b="1" spc="100" dirty="0" err="1">
                <a:solidFill>
                  <a:srgbClr val="9600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специалитет</a:t>
            </a:r>
            <a:endParaRPr lang="ru-RU" sz="17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l" defTabSz="913955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400" b="1" i="0" u="none" strike="noStrike" kern="1200" cap="none" spc="100" normalizeH="0" noProof="0" dirty="0">
              <a:ln>
                <a:noFill/>
              </a:ln>
              <a:solidFill>
                <a:srgbClr val="960032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781051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1"/>
          <p:cNvSpPr txBox="1">
            <a:spLocks/>
          </p:cNvSpPr>
          <p:nvPr/>
        </p:nvSpPr>
        <p:spPr>
          <a:xfrm>
            <a:off x="251520" y="123478"/>
            <a:ext cx="8377158" cy="504056"/>
          </a:xfrm>
          <a:prstGeom prst="rect">
            <a:avLst/>
          </a:prstGeom>
        </p:spPr>
        <p:txBody>
          <a:bodyPr vert="horz" lIns="91398" tIns="45700" rIns="91398" bIns="45700" rtlCol="0" anchor="ctr">
            <a:noAutofit/>
          </a:bodyPr>
          <a:lstStyle>
            <a:lvl1pPr algn="ctr" defTabSz="913955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algn="l"/>
            <a:r>
              <a:rPr lang="ru-RU" altLang="ru-RU" sz="2400" b="1" spc="100" dirty="0" smtClean="0">
                <a:solidFill>
                  <a:srgbClr val="960032"/>
                </a:solidFill>
              </a:rPr>
              <a:t>ОСОБЕННОСТИ ПРИЕМНОЙ </a:t>
            </a:r>
            <a:r>
              <a:rPr lang="ru-RU" altLang="ru-RU" sz="2400" b="1" spc="100" dirty="0">
                <a:solidFill>
                  <a:srgbClr val="960032"/>
                </a:solidFill>
              </a:rPr>
              <a:t>КАМПАНИИ </a:t>
            </a:r>
            <a:r>
              <a:rPr lang="ru-RU" altLang="ru-RU" sz="2400" b="1" spc="100" dirty="0" smtClean="0">
                <a:solidFill>
                  <a:srgbClr val="960032"/>
                </a:solidFill>
              </a:rPr>
              <a:t>2022 г</a:t>
            </a:r>
            <a:r>
              <a:rPr lang="ru-RU" altLang="ru-RU" sz="2400" b="1" spc="100" dirty="0">
                <a:solidFill>
                  <a:srgbClr val="960032"/>
                </a:solidFill>
              </a:rPr>
              <a:t>.</a:t>
            </a:r>
            <a:endParaRPr lang="ru-RU" sz="1600" dirty="0"/>
          </a:p>
        </p:txBody>
      </p:sp>
      <p:sp>
        <p:nvSpPr>
          <p:cNvPr id="3" name="TextBox 2"/>
          <p:cNvSpPr txBox="1"/>
          <p:nvPr/>
        </p:nvSpPr>
        <p:spPr>
          <a:xfrm>
            <a:off x="395536" y="699542"/>
            <a:ext cx="8496944" cy="40780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80975" indent="-180975">
              <a:spcAft>
                <a:spcPts val="500"/>
              </a:spcAft>
              <a:buAutoNum type="arabicPeriod"/>
            </a:pPr>
            <a:r>
              <a:rPr lang="ru-RU" dirty="0"/>
              <a:t> </a:t>
            </a:r>
            <a:r>
              <a:rPr lang="ru-RU" dirty="0" smtClean="0"/>
              <a:t>Снижение числа выпускников школ, </a:t>
            </a:r>
            <a:r>
              <a:rPr lang="ru-RU" dirty="0"/>
              <a:t>сдавших профильные </a:t>
            </a:r>
            <a:r>
              <a:rPr lang="ru-RU" dirty="0" smtClean="0"/>
              <a:t>ЕГЭ, необходимые для поступления на инженерно-технические направления </a:t>
            </a:r>
            <a:r>
              <a:rPr lang="en-US" dirty="0" smtClean="0"/>
              <a:t>→ </a:t>
            </a:r>
            <a:r>
              <a:rPr lang="ru-RU" dirty="0"/>
              <a:t>общий недобор в технические университеты РФ</a:t>
            </a:r>
          </a:p>
          <a:p>
            <a:pPr marL="180975" indent="-180975">
              <a:spcAft>
                <a:spcPts val="500"/>
              </a:spcAft>
              <a:buAutoNum type="arabicPeriod"/>
            </a:pPr>
            <a:r>
              <a:rPr lang="ru-RU" dirty="0" smtClean="0"/>
              <a:t> Введение </a:t>
            </a:r>
            <a:r>
              <a:rPr lang="ru-RU" dirty="0"/>
              <a:t>специальных, профильных вступительных испытаний для выпускников СПО </a:t>
            </a:r>
            <a:r>
              <a:rPr lang="en-US" dirty="0"/>
              <a:t>→</a:t>
            </a:r>
            <a:r>
              <a:rPr lang="ru-RU" dirty="0" smtClean="0"/>
              <a:t> </a:t>
            </a:r>
            <a:r>
              <a:rPr lang="ru-RU" dirty="0"/>
              <a:t>создание дополнительных преград при поступлении по вступительным испытаниям университета</a:t>
            </a:r>
          </a:p>
          <a:p>
            <a:pPr marL="180975" indent="-180975">
              <a:spcAft>
                <a:spcPts val="500"/>
              </a:spcAft>
              <a:buAutoNum type="arabicPeriod"/>
            </a:pPr>
            <a:r>
              <a:rPr lang="ru-RU" dirty="0" smtClean="0"/>
              <a:t> Политическая обстановка, декларация выхода из болонского процесса </a:t>
            </a:r>
            <a:r>
              <a:rPr lang="en-US" dirty="0"/>
              <a:t>→ </a:t>
            </a:r>
            <a:r>
              <a:rPr lang="ru-RU" dirty="0" smtClean="0"/>
              <a:t>отток </a:t>
            </a:r>
            <a:r>
              <a:rPr lang="ru-RU" dirty="0"/>
              <a:t>иностранных абитуриентов</a:t>
            </a:r>
          </a:p>
          <a:p>
            <a:pPr marL="180975" indent="-180975">
              <a:spcAft>
                <a:spcPts val="500"/>
              </a:spcAft>
              <a:buAutoNum type="arabicPeriod"/>
            </a:pPr>
            <a:r>
              <a:rPr lang="ru-RU" dirty="0" smtClean="0"/>
              <a:t> Ужесточение </a:t>
            </a:r>
            <a:r>
              <a:rPr lang="ru-RU" dirty="0"/>
              <a:t>условий договора при поступлении в рамках Целевого приема</a:t>
            </a:r>
          </a:p>
          <a:p>
            <a:pPr marL="180975" indent="-180975">
              <a:spcAft>
                <a:spcPts val="500"/>
              </a:spcAft>
              <a:buAutoNum type="arabicPeriod"/>
            </a:pPr>
            <a:r>
              <a:rPr lang="ru-RU" dirty="0" smtClean="0"/>
              <a:t> Технические </a:t>
            </a:r>
            <a:r>
              <a:rPr lang="ru-RU" dirty="0"/>
              <a:t>трудности при работе с ССПВО, наряду с резким многократным увеличением потока абитуриентов с Госуслуг</a:t>
            </a:r>
          </a:p>
          <a:p>
            <a:pPr marL="180975" indent="-180975">
              <a:spcAft>
                <a:spcPts val="500"/>
              </a:spcAft>
              <a:buAutoNum type="arabicPeriod"/>
            </a:pPr>
            <a:r>
              <a:rPr lang="ru-RU" dirty="0" smtClean="0"/>
              <a:t> Возврат </a:t>
            </a:r>
            <a:r>
              <a:rPr lang="ru-RU" dirty="0"/>
              <a:t>к системе приема по оригиналов документов об образовании</a:t>
            </a:r>
          </a:p>
          <a:p>
            <a:pPr marL="180975" indent="-180975">
              <a:spcAft>
                <a:spcPts val="500"/>
              </a:spcAft>
              <a:buAutoNum type="arabicPeriod"/>
            </a:pPr>
            <a:r>
              <a:rPr lang="ru-RU" dirty="0" smtClean="0"/>
              <a:t> Введение </a:t>
            </a:r>
            <a:r>
              <a:rPr lang="ru-RU" dirty="0"/>
              <a:t>специальной квоты </a:t>
            </a:r>
            <a:r>
              <a:rPr lang="ru-RU" dirty="0" smtClean="0"/>
              <a:t>приема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250826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54807974"/>
              </p:ext>
            </p:extLst>
          </p:nvPr>
        </p:nvGraphicFramePr>
        <p:xfrm>
          <a:off x="611560" y="987574"/>
          <a:ext cx="7200800" cy="2451289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440160">
                  <a:extLst>
                    <a:ext uri="{9D8B030D-6E8A-4147-A177-3AD203B41FA5}">
                      <a16:colId xmlns:a16="http://schemas.microsoft.com/office/drawing/2014/main" val="1729494046"/>
                    </a:ext>
                  </a:extLst>
                </a:gridCol>
                <a:gridCol w="1779021">
                  <a:extLst>
                    <a:ext uri="{9D8B030D-6E8A-4147-A177-3AD203B41FA5}">
                      <a16:colId xmlns:a16="http://schemas.microsoft.com/office/drawing/2014/main" val="3934008567"/>
                    </a:ext>
                  </a:extLst>
                </a:gridCol>
                <a:gridCol w="2037403">
                  <a:extLst>
                    <a:ext uri="{9D8B030D-6E8A-4147-A177-3AD203B41FA5}">
                      <a16:colId xmlns:a16="http://schemas.microsoft.com/office/drawing/2014/main" val="2909396912"/>
                    </a:ext>
                  </a:extLst>
                </a:gridCol>
                <a:gridCol w="1944216">
                  <a:extLst>
                    <a:ext uri="{9D8B030D-6E8A-4147-A177-3AD203B41FA5}">
                      <a16:colId xmlns:a16="http://schemas.microsoft.com/office/drawing/2014/main" val="1658283734"/>
                    </a:ext>
                  </a:extLst>
                </a:gridCol>
              </a:tblGrid>
              <a:tr h="504056">
                <a:tc>
                  <a:txBody>
                    <a:bodyPr/>
                    <a:lstStyle/>
                    <a:p>
                      <a:pPr algn="l" fontAlgn="b"/>
                      <a:endParaRPr lang="ru-RU" sz="1100" b="1" i="0" u="none" strike="noStrike" dirty="0">
                        <a:solidFill>
                          <a:schemeClr val="bg1"/>
                        </a:solidFill>
                        <a:effectLst/>
                        <a:latin typeface="Arial Black" panose="020B0A04020102020204" pitchFamily="34" charset="0"/>
                      </a:endParaRPr>
                    </a:p>
                  </a:txBody>
                  <a:tcPr marL="9525" marR="9525" marT="9525" marB="0" anchor="b">
                    <a:solidFill>
                      <a:srgbClr val="781C3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 dirty="0">
                          <a:solidFill>
                            <a:schemeClr val="bg1"/>
                          </a:solidFill>
                          <a:effectLst/>
                          <a:latin typeface="Arial Black" panose="020B0A04020102020204" pitchFamily="34" charset="0"/>
                        </a:rPr>
                        <a:t>КОЛИЧЕСТВО ЗАЯВЛЕНИЙ</a:t>
                      </a:r>
                      <a:endParaRPr lang="ru-RU" sz="1100" b="1" i="0" u="none" strike="noStrike" dirty="0">
                        <a:solidFill>
                          <a:schemeClr val="bg1"/>
                        </a:solidFill>
                        <a:effectLst/>
                        <a:latin typeface="Arial Black" panose="020B0A04020102020204" pitchFamily="34" charset="0"/>
                      </a:endParaRPr>
                    </a:p>
                  </a:txBody>
                  <a:tcPr marL="9525" marR="9525" marT="9525" marB="0"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81C3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 dirty="0">
                          <a:solidFill>
                            <a:schemeClr val="bg1"/>
                          </a:solidFill>
                          <a:effectLst/>
                          <a:latin typeface="Arial Black" panose="020B0A04020102020204" pitchFamily="34" charset="0"/>
                        </a:rPr>
                        <a:t>ПРИНЯТО БЮДЖЕТ</a:t>
                      </a:r>
                      <a:endParaRPr lang="ru-RU" sz="1200" b="0" i="0" u="none" strike="noStrike" dirty="0">
                        <a:solidFill>
                          <a:schemeClr val="bg1"/>
                        </a:solidFill>
                        <a:effectLst/>
                        <a:latin typeface="Arial Black" panose="020B0A04020102020204" pitchFamily="34" charset="0"/>
                      </a:endParaRPr>
                    </a:p>
                  </a:txBody>
                  <a:tcPr marL="9525" marR="9525" marT="9525" marB="0"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81C3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 dirty="0">
                          <a:solidFill>
                            <a:schemeClr val="bg1"/>
                          </a:solidFill>
                          <a:effectLst/>
                          <a:latin typeface="Arial Black" panose="020B0A04020102020204" pitchFamily="34" charset="0"/>
                        </a:rPr>
                        <a:t>ПРИНЯТО КОНТРАКТ</a:t>
                      </a:r>
                      <a:endParaRPr lang="ru-RU" sz="1200" b="0" i="0" u="none" strike="noStrike" dirty="0">
                        <a:solidFill>
                          <a:schemeClr val="bg1"/>
                        </a:solidFill>
                        <a:effectLst/>
                        <a:latin typeface="Arial Black" panose="020B0A04020102020204" pitchFamily="34" charset="0"/>
                      </a:endParaRPr>
                    </a:p>
                  </a:txBody>
                  <a:tcPr marL="9525" marR="9525" marT="9525" marB="0"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81C3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81128218"/>
                  </a:ext>
                </a:extLst>
              </a:tr>
              <a:tr h="432048"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u="none" strike="noStrike" dirty="0">
                          <a:solidFill>
                            <a:schemeClr val="bg1"/>
                          </a:solidFill>
                          <a:effectLst/>
                          <a:latin typeface="Arial Black" panose="020B0A04020102020204" pitchFamily="34" charset="0"/>
                        </a:rPr>
                        <a:t>2018</a:t>
                      </a:r>
                      <a:endParaRPr lang="ru-RU" sz="1600" b="0" i="0" u="none" strike="noStrike" dirty="0">
                        <a:solidFill>
                          <a:schemeClr val="bg1"/>
                        </a:solidFill>
                        <a:effectLst/>
                        <a:latin typeface="Arial Black" panose="020B0A04020102020204" pitchFamily="34" charset="0"/>
                      </a:endParaRP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781C33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800" u="none" strike="noStrike" dirty="0">
                          <a:effectLst/>
                          <a:latin typeface="Arial Black" panose="020B0A04020102020204" pitchFamily="34" charset="0"/>
                        </a:rPr>
                        <a:t>315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Arial Black" panose="020B0A0402010202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2000" u="none" strike="noStrike" dirty="0">
                          <a:effectLst/>
                          <a:latin typeface="Arial Black" panose="020B0A04020102020204" pitchFamily="34" charset="0"/>
                        </a:rPr>
                        <a:t>78</a:t>
                      </a:r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Arial Black" panose="020B0A0402010202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2000" u="none" strike="noStrike">
                          <a:effectLst/>
                          <a:latin typeface="Arial Black" panose="020B0A04020102020204" pitchFamily="34" charset="0"/>
                        </a:rPr>
                        <a:t>62</a:t>
                      </a:r>
                      <a:endParaRPr lang="ru-RU" sz="2000" b="0" i="0" u="none" strike="noStrike">
                        <a:solidFill>
                          <a:srgbClr val="000000"/>
                        </a:solidFill>
                        <a:effectLst/>
                        <a:latin typeface="Arial Black" panose="020B0A0402010202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91176971"/>
                  </a:ext>
                </a:extLst>
              </a:tr>
              <a:tr h="376377"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u="none" strike="noStrike" dirty="0">
                          <a:solidFill>
                            <a:schemeClr val="bg1"/>
                          </a:solidFill>
                          <a:effectLst/>
                          <a:latin typeface="Arial Black" panose="020B0A04020102020204" pitchFamily="34" charset="0"/>
                        </a:rPr>
                        <a:t>2019</a:t>
                      </a:r>
                      <a:endParaRPr lang="ru-RU" sz="1600" b="0" i="0" u="none" strike="noStrike" dirty="0">
                        <a:solidFill>
                          <a:schemeClr val="bg1"/>
                        </a:solidFill>
                        <a:effectLst/>
                        <a:latin typeface="Arial Black" panose="020B0A04020102020204" pitchFamily="34" charset="0"/>
                      </a:endParaRP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781C33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800" u="none" strike="noStrike" dirty="0">
                          <a:effectLst/>
                          <a:latin typeface="Arial Black" panose="020B0A04020102020204" pitchFamily="34" charset="0"/>
                        </a:rPr>
                        <a:t>375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Arial Black" panose="020B0A0402010202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2000" u="none" strike="noStrike" dirty="0">
                          <a:effectLst/>
                          <a:latin typeface="Arial Black" panose="020B0A04020102020204" pitchFamily="34" charset="0"/>
                        </a:rPr>
                        <a:t>78</a:t>
                      </a:r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Arial Black" panose="020B0A0402010202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2000" u="none" strike="noStrike" dirty="0">
                          <a:effectLst/>
                          <a:latin typeface="Arial Black" panose="020B0A04020102020204" pitchFamily="34" charset="0"/>
                        </a:rPr>
                        <a:t>64</a:t>
                      </a:r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Arial Black" panose="020B0A0402010202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96529586"/>
                  </a:ext>
                </a:extLst>
              </a:tr>
              <a:tr h="320706"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u="none" strike="noStrike" dirty="0">
                          <a:solidFill>
                            <a:schemeClr val="bg1"/>
                          </a:solidFill>
                          <a:effectLst/>
                          <a:latin typeface="Arial Black" panose="020B0A04020102020204" pitchFamily="34" charset="0"/>
                        </a:rPr>
                        <a:t>2020</a:t>
                      </a:r>
                      <a:endParaRPr lang="ru-RU" sz="1600" b="0" i="0" u="none" strike="noStrike" dirty="0">
                        <a:solidFill>
                          <a:schemeClr val="bg1"/>
                        </a:solidFill>
                        <a:effectLst/>
                        <a:latin typeface="Arial Black" panose="020B0A04020102020204" pitchFamily="34" charset="0"/>
                      </a:endParaRP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781C33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800" u="none" strike="noStrike" dirty="0">
                          <a:effectLst/>
                          <a:latin typeface="Arial Black" panose="020B0A04020102020204" pitchFamily="34" charset="0"/>
                        </a:rPr>
                        <a:t>1017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Arial Black" panose="020B0A0402010202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2000" u="none" strike="noStrike">
                          <a:effectLst/>
                          <a:latin typeface="Arial Black" panose="020B0A04020102020204" pitchFamily="34" charset="0"/>
                        </a:rPr>
                        <a:t>75</a:t>
                      </a:r>
                      <a:endParaRPr lang="ru-RU" sz="2000" b="0" i="0" u="none" strike="noStrike">
                        <a:solidFill>
                          <a:srgbClr val="000000"/>
                        </a:solidFill>
                        <a:effectLst/>
                        <a:latin typeface="Arial Black" panose="020B0A0402010202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2000" u="none" strike="noStrike" dirty="0">
                          <a:effectLst/>
                          <a:latin typeface="Arial Black" panose="020B0A04020102020204" pitchFamily="34" charset="0"/>
                        </a:rPr>
                        <a:t>214</a:t>
                      </a:r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Arial Black" panose="020B0A0402010202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86817939"/>
                  </a:ext>
                </a:extLst>
              </a:tr>
              <a:tr h="409051"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 dirty="0">
                          <a:solidFill>
                            <a:schemeClr val="bg1"/>
                          </a:solidFill>
                          <a:effectLst/>
                          <a:latin typeface="Arial Black" panose="020B0A04020102020204" pitchFamily="34" charset="0"/>
                        </a:rPr>
                        <a:t>2021</a:t>
                      </a:r>
                      <a:endParaRPr lang="ru-RU" sz="1600" b="0" i="0" u="none" strike="noStrike" dirty="0">
                        <a:solidFill>
                          <a:schemeClr val="bg1"/>
                        </a:solidFill>
                        <a:effectLst/>
                        <a:latin typeface="Arial Black" panose="020B0A04020102020204" pitchFamily="34" charset="0"/>
                      </a:endParaRP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781C33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Black" panose="020B0A04020102020204" pitchFamily="34" charset="0"/>
                        </a:rPr>
                        <a:t>569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Arial Black" panose="020B0A0402010202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Black" panose="020B0A04020102020204" pitchFamily="34" charset="0"/>
                        </a:rPr>
                        <a:t>60</a:t>
                      </a:r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Arial Black" panose="020B0A0402010202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Black" panose="020B0A04020102020204" pitchFamily="34" charset="0"/>
                        </a:rPr>
                        <a:t>131</a:t>
                      </a:r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Arial Black" panose="020B0A0402010202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32110667"/>
                  </a:ext>
                </a:extLst>
              </a:tr>
              <a:tr h="409051"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 dirty="0">
                          <a:solidFill>
                            <a:schemeClr val="bg1"/>
                          </a:solidFill>
                          <a:effectLst/>
                          <a:latin typeface="Arial Black" panose="020B0A04020102020204" pitchFamily="34" charset="0"/>
                        </a:rPr>
                        <a:t>2022</a:t>
                      </a:r>
                      <a:endParaRPr lang="ru-RU" sz="1600" b="0" i="0" u="none" strike="noStrike" dirty="0">
                        <a:solidFill>
                          <a:schemeClr val="bg1"/>
                        </a:solidFill>
                        <a:effectLst/>
                        <a:latin typeface="Arial Black" panose="020B0A04020102020204" pitchFamily="34" charset="0"/>
                      </a:endParaRP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781C33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Black" panose="020B0A04020102020204" pitchFamily="34" charset="0"/>
                        </a:rPr>
                        <a:t>699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Black" panose="020B0A04020102020204" pitchFamily="34" charset="0"/>
                        </a:rPr>
                        <a:t>75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Black" panose="020B0A04020102020204" pitchFamily="34" charset="0"/>
                        </a:rPr>
                        <a:t>170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6" name="Заголовок 1"/>
          <p:cNvSpPr txBox="1">
            <a:spLocks/>
          </p:cNvSpPr>
          <p:nvPr/>
        </p:nvSpPr>
        <p:spPr>
          <a:xfrm>
            <a:off x="361958" y="70884"/>
            <a:ext cx="8136904" cy="647789"/>
          </a:xfrm>
          <a:prstGeom prst="rect">
            <a:avLst/>
          </a:prstGeom>
          <a:noFill/>
        </p:spPr>
        <p:txBody>
          <a:bodyPr vert="horz" lIns="91398" tIns="45700" rIns="91398" bIns="45700" rtlCol="0" anchor="ctr">
            <a:normAutofit fontScale="92500" lnSpcReduction="20000"/>
          </a:bodyPr>
          <a:lstStyle/>
          <a:p>
            <a:pPr>
              <a:spcBef>
                <a:spcPct val="0"/>
              </a:spcBef>
              <a:defRPr/>
            </a:pPr>
            <a:endParaRPr lang="ru-RU" altLang="ru-RU" sz="2400" b="1" spc="1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ct val="0"/>
              </a:spcBef>
              <a:defRPr/>
            </a:pPr>
            <a:r>
              <a:rPr lang="ru-RU" altLang="ru-RU" sz="2400" b="1" spc="100" dirty="0">
                <a:solidFill>
                  <a:srgbClr val="9600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ПРИЕМНАЯ КАМПАНИЯ </a:t>
            </a:r>
            <a:r>
              <a:rPr lang="ru-RU" altLang="ru-RU" sz="2400" b="1" spc="100" dirty="0" smtClean="0">
                <a:solidFill>
                  <a:srgbClr val="9600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2022: СПО</a:t>
            </a:r>
            <a:endParaRPr lang="ru-RU" sz="17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l" defTabSz="913955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400" b="1" i="0" u="none" strike="noStrike" kern="1200" cap="none" spc="100" normalizeH="0" noProof="0" dirty="0">
              <a:ln>
                <a:noFill/>
              </a:ln>
              <a:solidFill>
                <a:srgbClr val="960032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9560047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5106855"/>
              </p:ext>
            </p:extLst>
          </p:nvPr>
        </p:nvGraphicFramePr>
        <p:xfrm>
          <a:off x="384518" y="1168874"/>
          <a:ext cx="7643866" cy="1537078"/>
        </p:xfrm>
        <a:graphic>
          <a:graphicData uri="http://schemas.openxmlformats.org/drawingml/2006/table">
            <a:tbl>
              <a:tblPr/>
              <a:tblGrid>
                <a:gridCol w="114962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9351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7157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0013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143008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143008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143008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381968">
                <a:tc rowSpan="2">
                  <a:txBody>
                    <a:bodyPr/>
                    <a:lstStyle/>
                    <a:p>
                      <a:pPr algn="l" fontAlgn="b"/>
                      <a:r>
                        <a:rPr lang="ru-RU" sz="1200" b="1" i="0" u="none" strike="noStrike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Год набора</a:t>
                      </a:r>
                    </a:p>
                  </a:txBody>
                  <a:tcPr marL="6210" marR="6210" marT="621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81C33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Подано заявлений</a:t>
                      </a:r>
                    </a:p>
                  </a:txBody>
                  <a:tcPr marL="6210" marR="6210" marT="621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Зачислено магистрантов </a:t>
                      </a:r>
                    </a:p>
                  </a:txBody>
                  <a:tcPr marL="6210" marR="6210" marT="621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7852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НГТУ</a:t>
                      </a:r>
                    </a:p>
                  </a:txBody>
                  <a:tcPr marL="6210" marR="6210" marT="621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не НГТУ</a:t>
                      </a:r>
                    </a:p>
                  </a:txBody>
                  <a:tcPr marL="6210" marR="6210" marT="621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Доля «не НГТУ», %</a:t>
                      </a:r>
                    </a:p>
                  </a:txBody>
                  <a:tcPr marL="6210" marR="6210" marT="621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НГТУ</a:t>
                      </a:r>
                    </a:p>
                  </a:txBody>
                  <a:tcPr marL="6210" marR="6210" marT="621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не НГТУ</a:t>
                      </a:r>
                    </a:p>
                  </a:txBody>
                  <a:tcPr marL="6210" marR="6210" marT="621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Доля «не НГТУ», %</a:t>
                      </a:r>
                    </a:p>
                  </a:txBody>
                  <a:tcPr marL="6210" marR="6210" marT="621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00624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1" i="0" u="none" strike="noStrike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2019</a:t>
                      </a:r>
                    </a:p>
                  </a:txBody>
                  <a:tcPr marL="6210" marR="6210" marT="621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81C3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kern="1200" dirty="0" smtClean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1037</a:t>
                      </a:r>
                      <a:endParaRPr lang="ru-RU" sz="1200" b="1" i="0" u="none" strike="noStrike" kern="1200" dirty="0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6210" marR="6210" marT="621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kern="1200" dirty="0" smtClean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361</a:t>
                      </a:r>
                      <a:endParaRPr lang="ru-RU" sz="1200" b="1" i="0" u="none" strike="noStrike" kern="1200" dirty="0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6210" marR="6210" marT="621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kern="1200" dirty="0" smtClean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25,82</a:t>
                      </a:r>
                      <a:endParaRPr lang="ru-RU" sz="1200" b="1" i="0" u="none" strike="noStrike" kern="1200" dirty="0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6210" marR="6210" marT="621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kern="120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818</a:t>
                      </a:r>
                    </a:p>
                  </a:txBody>
                  <a:tcPr marL="6210" marR="6210" marT="621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kern="120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181</a:t>
                      </a:r>
                    </a:p>
                  </a:txBody>
                  <a:tcPr marL="6210" marR="6210" marT="621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kern="120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18,12</a:t>
                      </a:r>
                    </a:p>
                  </a:txBody>
                  <a:tcPr marL="6210" marR="6210" marT="621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94172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1" i="0" u="none" strike="noStrike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2020</a:t>
                      </a:r>
                    </a:p>
                  </a:txBody>
                  <a:tcPr marL="6210" marR="6210" marT="621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81C3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kern="1200" dirty="0" smtClean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1083</a:t>
                      </a:r>
                      <a:endParaRPr lang="ru-RU" sz="1200" b="1" i="0" u="none" strike="noStrike" kern="1200" dirty="0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6210" marR="6210" marT="621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kern="1200" dirty="0" smtClean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349</a:t>
                      </a:r>
                      <a:endParaRPr lang="ru-RU" sz="1200" b="1" i="0" u="none" strike="noStrike" kern="1200" dirty="0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6210" marR="6210" marT="621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kern="1200" dirty="0" smtClean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24,35</a:t>
                      </a:r>
                      <a:endParaRPr lang="ru-RU" sz="1200" b="1" i="0" u="none" strike="noStrike" kern="1200" dirty="0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6210" marR="6210" marT="621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kern="120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803</a:t>
                      </a:r>
                    </a:p>
                  </a:txBody>
                  <a:tcPr marL="6210" marR="6210" marT="621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kern="120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157</a:t>
                      </a:r>
                    </a:p>
                  </a:txBody>
                  <a:tcPr marL="6210" marR="6210" marT="621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kern="1200" dirty="0">
                          <a:solidFill>
                            <a:srgbClr val="00B050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16,35</a:t>
                      </a:r>
                    </a:p>
                  </a:txBody>
                  <a:tcPr marL="6210" marR="6210" marT="621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94172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i="0" u="none" strike="noStrike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2021</a:t>
                      </a:r>
                      <a:endParaRPr lang="ru-RU" sz="1200" b="1" i="0" u="none" strike="noStrike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210" marR="6210" marT="621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81C3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 kern="1200" dirty="0" smtClean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912</a:t>
                      </a:r>
                      <a:endParaRPr lang="ru-RU" sz="1200" b="1" i="0" u="none" strike="noStrike" kern="1200" dirty="0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6210" marR="6210" marT="621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 kern="1200" dirty="0" smtClean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283</a:t>
                      </a:r>
                      <a:endParaRPr lang="ru-RU" sz="1200" b="1" i="0" u="none" strike="noStrike" kern="1200" dirty="0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6210" marR="6210" marT="621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 kern="1200" dirty="0" smtClean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23,52</a:t>
                      </a:r>
                      <a:endParaRPr lang="ru-RU" sz="1200" b="1" i="0" u="none" strike="noStrike" kern="1200" dirty="0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6210" marR="6210" marT="621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 kern="120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772</a:t>
                      </a:r>
                      <a:endParaRPr lang="ru-RU" sz="1200" b="1" i="0" u="none" strike="noStrike" kern="1200" dirty="0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6210" marR="6210" marT="621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 kern="120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191</a:t>
                      </a:r>
                      <a:endParaRPr lang="ru-RU" sz="1200" b="1" i="0" u="none" strike="noStrike" kern="1200" dirty="0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6210" marR="6210" marT="621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 kern="1200" dirty="0">
                          <a:solidFill>
                            <a:srgbClr val="00B050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19,83</a:t>
                      </a:r>
                      <a:endParaRPr lang="ru-RU" sz="1200" b="1" i="0" u="none" strike="noStrike" kern="1200" dirty="0">
                        <a:solidFill>
                          <a:srgbClr val="00B050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6210" marR="6210" marT="621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94172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i="0" u="none" strike="noStrike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2022</a:t>
                      </a:r>
                      <a:endParaRPr lang="ru-RU" sz="1200" b="1" i="0" u="none" strike="noStrike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210" marR="6210" marT="621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81C3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kern="1200" dirty="0" smtClean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1055</a:t>
                      </a:r>
                      <a:endParaRPr lang="ru-RU" sz="1200" b="1" i="0" u="none" strike="noStrike" kern="1200" dirty="0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kern="1200" dirty="0" smtClean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590</a:t>
                      </a:r>
                      <a:endParaRPr lang="ru-RU" sz="1200" b="1" i="0" u="none" strike="noStrike" kern="1200" dirty="0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kern="1200" dirty="0" smtClean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35,8</a:t>
                      </a:r>
                      <a:endParaRPr lang="ru-RU" sz="1200" b="1" i="0" u="none" strike="noStrike" kern="1200" dirty="0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kern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921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kern="120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413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kern="1200" dirty="0">
                          <a:solidFill>
                            <a:srgbClr val="00B050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30,89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94307259"/>
                  </a:ext>
                </a:extLst>
              </a:tr>
            </a:tbl>
          </a:graphicData>
        </a:graphic>
      </p:graphicFrame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09432121"/>
              </p:ext>
            </p:extLst>
          </p:nvPr>
        </p:nvGraphicFramePr>
        <p:xfrm>
          <a:off x="404736" y="2985340"/>
          <a:ext cx="7643866" cy="1530626"/>
        </p:xfrm>
        <a:graphic>
          <a:graphicData uri="http://schemas.openxmlformats.org/drawingml/2006/table">
            <a:tbl>
              <a:tblPr/>
              <a:tblGrid>
                <a:gridCol w="114962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9351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7157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0013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143008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143008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143008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381968">
                <a:tc rowSpan="2">
                  <a:txBody>
                    <a:bodyPr/>
                    <a:lstStyle/>
                    <a:p>
                      <a:pPr algn="l" fontAlgn="b"/>
                      <a:r>
                        <a:rPr lang="ru-RU" sz="1200" b="1" i="0" u="none" strike="noStrike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Год набора</a:t>
                      </a:r>
                    </a:p>
                  </a:txBody>
                  <a:tcPr marL="6210" marR="6210" marT="621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81C33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Подано заявлений</a:t>
                      </a:r>
                    </a:p>
                  </a:txBody>
                  <a:tcPr marL="6210" marR="6210" marT="621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Зачислено аспирантов</a:t>
                      </a:r>
                    </a:p>
                  </a:txBody>
                  <a:tcPr marL="6210" marR="6210" marT="621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7852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НГТУ</a:t>
                      </a:r>
                    </a:p>
                  </a:txBody>
                  <a:tcPr marL="6210" marR="6210" marT="621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не НГТУ</a:t>
                      </a:r>
                    </a:p>
                  </a:txBody>
                  <a:tcPr marL="6210" marR="6210" marT="621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Доля «не НГТУ», %</a:t>
                      </a:r>
                    </a:p>
                  </a:txBody>
                  <a:tcPr marL="6210" marR="6210" marT="621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НГТУ</a:t>
                      </a:r>
                    </a:p>
                  </a:txBody>
                  <a:tcPr marL="6210" marR="6210" marT="621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не НГТУ</a:t>
                      </a:r>
                    </a:p>
                  </a:txBody>
                  <a:tcPr marL="6210" marR="6210" marT="621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Доля «не НГТУ», %</a:t>
                      </a:r>
                    </a:p>
                  </a:txBody>
                  <a:tcPr marL="6210" marR="6210" marT="621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94172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1" i="0" u="none" strike="noStrike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2019</a:t>
                      </a:r>
                    </a:p>
                  </a:txBody>
                  <a:tcPr marL="6210" marR="6210" marT="621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81C3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kern="120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108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kern="120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71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kern="120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39,66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kern="120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87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kern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32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kern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26,89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94172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1" i="0" u="none" strike="noStrike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2020</a:t>
                      </a:r>
                    </a:p>
                  </a:txBody>
                  <a:tcPr marL="6210" marR="6210" marT="621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81C3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kern="120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121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kern="120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55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kern="120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31,25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kern="120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95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kern="120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41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kern="1200" dirty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30,15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94172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i="0" u="none" strike="noStrike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2021</a:t>
                      </a:r>
                      <a:endParaRPr lang="ru-RU" sz="1200" b="1" i="0" u="none" strike="noStrike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210" marR="6210" marT="621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81C3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 kern="120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96</a:t>
                      </a:r>
                      <a:endParaRPr lang="ru-RU" sz="1200" b="1" i="0" u="none" strike="noStrike" kern="1200" dirty="0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 kern="120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47</a:t>
                      </a:r>
                      <a:endParaRPr lang="ru-RU" sz="1200" b="1" i="0" u="none" strike="noStrike" kern="1200" dirty="0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 kern="120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32,87</a:t>
                      </a:r>
                      <a:endParaRPr lang="ru-RU" sz="1200" b="1" i="0" u="none" strike="noStrike" kern="1200" dirty="0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kern="120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73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 kern="120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19</a:t>
                      </a:r>
                      <a:endParaRPr lang="ru-RU" sz="1200" b="1" i="0" u="none" strike="noStrike" kern="1200" dirty="0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 kern="1200" dirty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20,65</a:t>
                      </a:r>
                      <a:endParaRPr lang="ru-RU" sz="1200" b="1" i="0" u="none" strike="noStrike" kern="1200" dirty="0">
                        <a:solidFill>
                          <a:srgbClr val="FF0000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94172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i="0" u="none" strike="noStrike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2022</a:t>
                      </a:r>
                      <a:endParaRPr lang="ru-RU" sz="1200" b="1" i="0" u="none" strike="noStrike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210" marR="6210" marT="621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81C3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 kern="120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114</a:t>
                      </a:r>
                      <a:endParaRPr lang="ru-RU" sz="1200" b="1" i="0" u="none" strike="noStrike" kern="1200" dirty="0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 kern="120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26</a:t>
                      </a:r>
                      <a:endParaRPr lang="ru-RU" sz="1200" b="1" i="0" u="none" strike="noStrike" kern="1200" dirty="0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 kern="120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18,57</a:t>
                      </a:r>
                      <a:endParaRPr lang="ru-RU" sz="1200" b="1" i="0" u="none" strike="noStrike" kern="1200" dirty="0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 kern="120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90</a:t>
                      </a:r>
                      <a:endParaRPr lang="ru-RU" sz="1200" b="1" i="0" u="none" strike="noStrike" kern="1200" dirty="0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 kern="120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17</a:t>
                      </a:r>
                      <a:endParaRPr lang="ru-RU" sz="1200" b="1" i="0" u="none" strike="noStrike" kern="1200" dirty="0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 kern="1200" dirty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15,88</a:t>
                      </a:r>
                      <a:endParaRPr lang="ru-RU" sz="1200" b="1" i="0" u="none" strike="noStrike" kern="1200" dirty="0">
                        <a:solidFill>
                          <a:srgbClr val="FF0000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15064709"/>
                  </a:ext>
                </a:extLst>
              </a:tr>
            </a:tbl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323528" y="827292"/>
            <a:ext cx="252028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/>
              <a:t>Магистратура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23528" y="2696472"/>
            <a:ext cx="252028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/>
              <a:t>Аспирантура</a:t>
            </a:r>
          </a:p>
        </p:txBody>
      </p:sp>
      <p:sp>
        <p:nvSpPr>
          <p:cNvPr id="8" name="Заголовок 1"/>
          <p:cNvSpPr txBox="1">
            <a:spLocks/>
          </p:cNvSpPr>
          <p:nvPr/>
        </p:nvSpPr>
        <p:spPr>
          <a:xfrm>
            <a:off x="361958" y="70884"/>
            <a:ext cx="8136904" cy="647789"/>
          </a:xfrm>
          <a:prstGeom prst="rect">
            <a:avLst/>
          </a:prstGeom>
          <a:noFill/>
        </p:spPr>
        <p:txBody>
          <a:bodyPr vert="horz" lIns="91398" tIns="45700" rIns="91398" bIns="45700" rtlCol="0" anchor="ctr">
            <a:normAutofit fontScale="92500" lnSpcReduction="20000"/>
          </a:bodyPr>
          <a:lstStyle/>
          <a:p>
            <a:pPr>
              <a:spcBef>
                <a:spcPct val="0"/>
              </a:spcBef>
              <a:defRPr/>
            </a:pPr>
            <a:endParaRPr lang="ru-RU" altLang="ru-RU" sz="2400" b="1" spc="1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ct val="0"/>
              </a:spcBef>
              <a:defRPr/>
            </a:pPr>
            <a:r>
              <a:rPr lang="ru-RU" altLang="ru-RU" sz="2400" b="1" spc="100" dirty="0">
                <a:solidFill>
                  <a:srgbClr val="9600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ПРИЕМНАЯ КАМПАНИЯ </a:t>
            </a:r>
            <a:r>
              <a:rPr lang="ru-RU" altLang="ru-RU" sz="2400" b="1" spc="100" dirty="0" smtClean="0">
                <a:solidFill>
                  <a:srgbClr val="9600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2022: </a:t>
            </a:r>
            <a:r>
              <a:rPr lang="ru-RU" altLang="ru-RU" sz="1700" b="1" spc="100" dirty="0" smtClean="0">
                <a:solidFill>
                  <a:srgbClr val="9600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магистратура, аспирантура</a:t>
            </a:r>
            <a:endParaRPr lang="ru-RU" sz="17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l" defTabSz="913955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400" b="1" i="0" u="none" strike="noStrike" kern="1200" cap="none" spc="100" normalizeH="0" noProof="0" dirty="0">
              <a:ln>
                <a:noFill/>
              </a:ln>
              <a:solidFill>
                <a:srgbClr val="960032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088200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32267996"/>
              </p:ext>
            </p:extLst>
          </p:nvPr>
        </p:nvGraphicFramePr>
        <p:xfrm>
          <a:off x="467544" y="1131590"/>
          <a:ext cx="8424936" cy="351663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00811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83264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8417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139278"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Факультет</a:t>
                      </a:r>
                      <a:endParaRPr lang="ru-RU" sz="1200" b="1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81C3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Направление</a:t>
                      </a:r>
                      <a:endParaRPr lang="ru-RU" sz="1200" b="1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81C3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К-во зачисленных</a:t>
                      </a:r>
                      <a:endParaRPr lang="ru-RU" sz="1200" b="1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81C3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56229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1" i="0" u="none" strike="noStrike" dirty="0">
                          <a:solidFill>
                            <a:schemeClr val="bg1"/>
                          </a:solidFill>
                          <a:effectLst/>
                          <a:latin typeface="Segoe UI"/>
                        </a:rPr>
                        <a:t>ИСТ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81C33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Segoe UI"/>
                        </a:rPr>
                        <a:t>39.04.02 Социальная работа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Segoe UI"/>
                        </a:rPr>
                        <a:t>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07149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1" i="0" u="none" strike="noStrike" dirty="0">
                          <a:solidFill>
                            <a:schemeClr val="bg1"/>
                          </a:solidFill>
                          <a:effectLst/>
                          <a:latin typeface="Segoe UI"/>
                        </a:rPr>
                        <a:t>МТФ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81C33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Segoe UI"/>
                        </a:rPr>
                        <a:t>22.04.01 Материаловедение и технологии материалов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Segoe UI"/>
                        </a:rPr>
                        <a:t>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05781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1" i="0" u="none" strike="noStrike" dirty="0">
                          <a:solidFill>
                            <a:schemeClr val="bg1"/>
                          </a:solidFill>
                          <a:effectLst/>
                          <a:latin typeface="Segoe UI"/>
                        </a:rPr>
                        <a:t>МТФ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81C33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Segoe UI"/>
                        </a:rPr>
                        <a:t>15.04.05 Конструкторско-технологическое  обеспечение  машиностроительных производств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Segoe UI"/>
                        </a:rPr>
                        <a:t>3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56229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1" i="0" u="none" strike="noStrike" dirty="0">
                          <a:solidFill>
                            <a:schemeClr val="bg1"/>
                          </a:solidFill>
                          <a:effectLst/>
                          <a:latin typeface="Segoe UI"/>
                        </a:rPr>
                        <a:t>РЭФ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81C33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Segoe UI"/>
                        </a:rPr>
                        <a:t>11.04.04 Электроника и </a:t>
                      </a:r>
                      <a:r>
                        <a:rPr lang="ru-RU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Segoe UI"/>
                        </a:rPr>
                        <a:t>наноэлектроника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Segoe U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Segoe UI"/>
                        </a:rPr>
                        <a:t>3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56229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1" i="0" u="none" strike="noStrike" dirty="0">
                          <a:solidFill>
                            <a:schemeClr val="bg1"/>
                          </a:solidFill>
                          <a:effectLst/>
                          <a:latin typeface="Segoe UI"/>
                        </a:rPr>
                        <a:t>РЭФ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81C33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Segoe UI"/>
                        </a:rPr>
                        <a:t>11.04.01 Радиотехника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Segoe UI"/>
                        </a:rPr>
                        <a:t>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56229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1" i="0" u="none" strike="noStrike" dirty="0">
                          <a:solidFill>
                            <a:schemeClr val="bg1"/>
                          </a:solidFill>
                          <a:effectLst/>
                          <a:latin typeface="Segoe UI"/>
                        </a:rPr>
                        <a:t>ФЛА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81C33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Segoe UI"/>
                        </a:rPr>
                        <a:t>20.04.01 Техносферная безопасность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Segoe UI"/>
                        </a:rPr>
                        <a:t>9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56229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1" i="0" u="none" strike="noStrike" dirty="0">
                          <a:solidFill>
                            <a:schemeClr val="bg1"/>
                          </a:solidFill>
                          <a:effectLst/>
                          <a:latin typeface="Segoe UI"/>
                        </a:rPr>
                        <a:t>ФМА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81C33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Segoe UI"/>
                        </a:rPr>
                        <a:t>27.04.04 Управление в технических системах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Segoe UI"/>
                        </a:rPr>
                        <a:t>3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56229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1" i="0" u="none" strike="noStrike" dirty="0">
                          <a:solidFill>
                            <a:schemeClr val="bg1"/>
                          </a:solidFill>
                          <a:effectLst/>
                          <a:latin typeface="Segoe UI"/>
                        </a:rPr>
                        <a:t>ФМА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81C33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Segoe UI"/>
                        </a:rPr>
                        <a:t>13.04.02 Электроэнергетика и электротехника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Segoe UI"/>
                        </a:rPr>
                        <a:t>7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05781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1" i="0" u="none" strike="noStrike" dirty="0">
                          <a:solidFill>
                            <a:schemeClr val="bg1"/>
                          </a:solidFill>
                          <a:effectLst/>
                          <a:latin typeface="Segoe UI"/>
                        </a:rPr>
                        <a:t>ФПМИ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81C33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Segoe UI"/>
                        </a:rPr>
                        <a:t>02.04.03 Математическое обеспечение и администрирование информационных систем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Segoe UI"/>
                        </a:rPr>
                        <a:t>2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156229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1" i="0" u="none" strike="noStrike" dirty="0">
                          <a:solidFill>
                            <a:schemeClr val="bg1"/>
                          </a:solidFill>
                          <a:effectLst/>
                          <a:latin typeface="Segoe UI"/>
                        </a:rPr>
                        <a:t>ФТФ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81C33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Segoe UI"/>
                        </a:rPr>
                        <a:t>16.04.01 Техническая физика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Segoe UI"/>
                        </a:rPr>
                        <a:t>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156229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1" i="0" u="none" strike="noStrike" dirty="0">
                          <a:solidFill>
                            <a:schemeClr val="bg1"/>
                          </a:solidFill>
                          <a:effectLst/>
                          <a:latin typeface="Segoe UI"/>
                        </a:rPr>
                        <a:t>ФЭН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81C33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Segoe UI"/>
                        </a:rPr>
                        <a:t>13.04.02 Электроэнергетика и электротехника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Segoe UI"/>
                        </a:rPr>
                        <a:t>4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63762836"/>
                  </a:ext>
                </a:extLst>
              </a:tr>
              <a:tr h="156229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1" i="0" u="none" strike="noStrike" dirty="0">
                          <a:solidFill>
                            <a:schemeClr val="bg1"/>
                          </a:solidFill>
                          <a:effectLst/>
                          <a:latin typeface="Segoe UI"/>
                        </a:rPr>
                        <a:t>ФЭН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81C33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Segoe UI"/>
                        </a:rPr>
                        <a:t>13.04.01 Теплоэнергетика и теплотехника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Segoe UI"/>
                        </a:rPr>
                        <a:t>3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63422745"/>
                  </a:ext>
                </a:extLst>
              </a:tr>
              <a:tr h="156229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1" i="0" u="none" strike="noStrike" dirty="0">
                          <a:solidFill>
                            <a:schemeClr val="bg1"/>
                          </a:solidFill>
                          <a:effectLst/>
                          <a:latin typeface="Segoe UI"/>
                        </a:rPr>
                        <a:t>ФЭН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81C33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Segoe UI"/>
                        </a:rPr>
                        <a:t>20.04.01 Техносферная безопасность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Segoe UI"/>
                        </a:rPr>
                        <a:t>3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12341760"/>
                  </a:ext>
                </a:extLst>
              </a:tr>
            </a:tbl>
          </a:graphicData>
        </a:graphic>
      </p:graphicFrame>
      <p:sp>
        <p:nvSpPr>
          <p:cNvPr id="9" name="Прямоугольник 8"/>
          <p:cNvSpPr/>
          <p:nvPr/>
        </p:nvSpPr>
        <p:spPr>
          <a:xfrm>
            <a:off x="361958" y="771550"/>
            <a:ext cx="5687454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600" b="1" dirty="0">
                <a:solidFill>
                  <a:srgbClr val="0E786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Зачисленные по результатам олимпиады М2 </a:t>
            </a:r>
            <a:r>
              <a:rPr lang="ru-RU" sz="1600" b="1" dirty="0" smtClean="0">
                <a:solidFill>
                  <a:srgbClr val="0E786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(41 </a:t>
            </a:r>
            <a:r>
              <a:rPr lang="ru-RU" sz="1600" b="1" dirty="0">
                <a:solidFill>
                  <a:srgbClr val="0E786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чел.)</a:t>
            </a:r>
          </a:p>
        </p:txBody>
      </p:sp>
      <p:sp>
        <p:nvSpPr>
          <p:cNvPr id="10" name="Заголовок 1"/>
          <p:cNvSpPr txBox="1">
            <a:spLocks/>
          </p:cNvSpPr>
          <p:nvPr/>
        </p:nvSpPr>
        <p:spPr>
          <a:xfrm>
            <a:off x="361958" y="70884"/>
            <a:ext cx="8136904" cy="679179"/>
          </a:xfrm>
          <a:prstGeom prst="rect">
            <a:avLst/>
          </a:prstGeom>
          <a:noFill/>
        </p:spPr>
        <p:txBody>
          <a:bodyPr vert="horz" lIns="91398" tIns="45700" rIns="91398" bIns="45700" rtlCol="0" anchor="ctr">
            <a:normAutofit fontScale="92500" lnSpcReduction="20000"/>
          </a:bodyPr>
          <a:lstStyle/>
          <a:p>
            <a:pPr>
              <a:spcBef>
                <a:spcPct val="0"/>
              </a:spcBef>
              <a:defRPr/>
            </a:pPr>
            <a:endParaRPr lang="ru-RU" altLang="ru-RU" sz="2400" b="1" spc="1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ct val="0"/>
              </a:spcBef>
              <a:defRPr/>
            </a:pPr>
            <a:r>
              <a:rPr lang="ru-RU" altLang="ru-RU" sz="2400" b="1" spc="100" dirty="0">
                <a:solidFill>
                  <a:srgbClr val="9600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ПРИЕМНАЯ КАМПАНИЯ </a:t>
            </a:r>
            <a:r>
              <a:rPr lang="ru-RU" altLang="ru-RU" sz="2400" b="1" spc="100" dirty="0" smtClean="0">
                <a:solidFill>
                  <a:srgbClr val="9600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2022: </a:t>
            </a:r>
            <a:r>
              <a:rPr lang="ru-RU" altLang="ru-RU" sz="1700" b="1" spc="100" dirty="0" smtClean="0">
                <a:solidFill>
                  <a:srgbClr val="9600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магистратура</a:t>
            </a:r>
            <a:endParaRPr lang="ru-RU" sz="17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l" defTabSz="913955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400" b="1" i="0" u="none" strike="noStrike" kern="1200" cap="none" spc="100" normalizeH="0" noProof="0" dirty="0">
              <a:ln>
                <a:noFill/>
              </a:ln>
              <a:solidFill>
                <a:srgbClr val="960032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083851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1"/>
          <p:cNvSpPr txBox="1">
            <a:spLocks/>
          </p:cNvSpPr>
          <p:nvPr/>
        </p:nvSpPr>
        <p:spPr>
          <a:xfrm>
            <a:off x="299298" y="-626763"/>
            <a:ext cx="8377158" cy="1839653"/>
          </a:xfrm>
          <a:prstGeom prst="rect">
            <a:avLst/>
          </a:prstGeom>
        </p:spPr>
        <p:txBody>
          <a:bodyPr vert="horz" lIns="91398" tIns="45700" rIns="91398" bIns="45700" rtlCol="0" anchor="ctr">
            <a:noAutofit/>
          </a:bodyPr>
          <a:lstStyle>
            <a:lvl1pPr algn="ctr" defTabSz="913955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algn="l"/>
            <a:r>
              <a:rPr lang="ru-RU" altLang="ru-RU" sz="2400" b="1" spc="100" dirty="0">
                <a:solidFill>
                  <a:srgbClr val="960032"/>
                </a:solidFill>
              </a:rPr>
              <a:t>ПРИЕМНАЯ КАМПАНИЯ </a:t>
            </a:r>
            <a:r>
              <a:rPr lang="ru-RU" altLang="ru-RU" sz="2400" b="1" spc="100" dirty="0" smtClean="0">
                <a:solidFill>
                  <a:srgbClr val="960032"/>
                </a:solidFill>
              </a:rPr>
              <a:t>2022: </a:t>
            </a:r>
            <a:r>
              <a:rPr lang="ru-RU" altLang="ru-RU" sz="1600" b="1" spc="100" dirty="0" err="1" smtClean="0">
                <a:solidFill>
                  <a:srgbClr val="960032"/>
                </a:solidFill>
              </a:rPr>
              <a:t>бакалавриат</a:t>
            </a:r>
            <a:r>
              <a:rPr lang="ru-RU" altLang="ru-RU" sz="1600" b="1" spc="100" dirty="0" smtClean="0">
                <a:solidFill>
                  <a:srgbClr val="960032"/>
                </a:solidFill>
              </a:rPr>
              <a:t>, магистратура</a:t>
            </a:r>
            <a:endParaRPr lang="ru-RU" sz="1600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/>
          <a:srcRect l="3800" t="16889" r="21153" b="7114"/>
          <a:stretch/>
        </p:blipFill>
        <p:spPr>
          <a:xfrm>
            <a:off x="283804" y="483518"/>
            <a:ext cx="7332015" cy="41764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73519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FFF1A84A-3246-46CD-A25F-BCEC24EB8EA0}"/>
              </a:ext>
            </a:extLst>
          </p:cNvPr>
          <p:cNvSpPr txBox="1"/>
          <p:nvPr/>
        </p:nvSpPr>
        <p:spPr>
          <a:xfrm>
            <a:off x="6516217" y="771550"/>
            <a:ext cx="2592288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7800" indent="-177800">
              <a:buAutoNum type="arabicPeriod"/>
            </a:pPr>
            <a:r>
              <a:rPr lang="ru-RU" sz="1200" dirty="0"/>
              <a:t> Открытие </a:t>
            </a:r>
            <a:r>
              <a:rPr lang="ru-RU" sz="1200" dirty="0" smtClean="0"/>
              <a:t>точек </a:t>
            </a:r>
            <a:r>
              <a:rPr lang="ru-RU" sz="1200" dirty="0"/>
              <a:t>приёма документов и проведения экзаменов за рубежом</a:t>
            </a:r>
          </a:p>
          <a:p>
            <a:pPr marL="177800" indent="-177800">
              <a:buAutoNum type="arabicPeriod"/>
            </a:pPr>
            <a:r>
              <a:rPr lang="ru-RU" sz="1200" dirty="0"/>
              <a:t>Создание отдельных каналов коммуникации с иностранными гражданами</a:t>
            </a:r>
          </a:p>
          <a:p>
            <a:pPr marL="177800" indent="-177800">
              <a:buAutoNum type="arabicPeriod"/>
            </a:pPr>
            <a:r>
              <a:rPr lang="ru-RU" sz="1200" dirty="0"/>
              <a:t>Создание отдельного окна приёма иностранных абитуриентов</a:t>
            </a:r>
          </a:p>
          <a:p>
            <a:pPr marL="177800" indent="-177800">
              <a:buAutoNum type="arabicPeriod"/>
            </a:pPr>
            <a:r>
              <a:rPr lang="ru-RU" sz="1200" dirty="0"/>
              <a:t>Расширение партнерских отношений с рекрутинговыми компаниями</a:t>
            </a:r>
          </a:p>
          <a:p>
            <a:pPr marL="177800" indent="-177800">
              <a:buFontTx/>
              <a:buAutoNum type="arabicPeriod"/>
            </a:pPr>
            <a:r>
              <a:rPr lang="ru-RU" sz="1200" dirty="0">
                <a:latin typeface="Stem" panose="020B0503020203020204" pitchFamily="34" charset="-52"/>
                <a:ea typeface="Stem" panose="020B0503020203020204" pitchFamily="34" charset="-52"/>
              </a:rPr>
              <a:t>Проведение серии мастер-классов для иностранных граждан по решению олимпиадные задач (онлайн и офлайн формат)</a:t>
            </a:r>
          </a:p>
          <a:p>
            <a:pPr marL="177800" indent="-177800">
              <a:buFontTx/>
              <a:buAutoNum type="arabicPeriod"/>
            </a:pPr>
            <a:r>
              <a:rPr lang="ru-RU" sz="1200" dirty="0">
                <a:latin typeface="Stem" panose="020B0503020203020204" pitchFamily="34" charset="-52"/>
                <a:ea typeface="Stem" panose="020B0503020203020204" pitchFamily="34" charset="-52"/>
              </a:rPr>
              <a:t>Международная интернет-олимпиада по физике среди учащихся выпускных классов школ «</a:t>
            </a:r>
            <a:r>
              <a:rPr lang="ru-RU" sz="1200" dirty="0" err="1">
                <a:latin typeface="Stem" panose="020B0503020203020204" pitchFamily="34" charset="-52"/>
                <a:ea typeface="Stem" panose="020B0503020203020204" pitchFamily="34" charset="-52"/>
              </a:rPr>
              <a:t>Energy</a:t>
            </a:r>
            <a:r>
              <a:rPr lang="ru-RU" sz="1200" dirty="0">
                <a:latin typeface="Stem" panose="020B0503020203020204" pitchFamily="34" charset="-52"/>
                <a:ea typeface="Stem" panose="020B0503020203020204" pitchFamily="34" charset="-52"/>
              </a:rPr>
              <a:t> </a:t>
            </a:r>
            <a:r>
              <a:rPr lang="ru-RU" sz="1200" dirty="0" err="1">
                <a:latin typeface="Stem" panose="020B0503020203020204" pitchFamily="34" charset="-52"/>
                <a:ea typeface="Stem" panose="020B0503020203020204" pitchFamily="34" charset="-52"/>
              </a:rPr>
              <a:t>world</a:t>
            </a:r>
            <a:r>
              <a:rPr lang="ru-RU" sz="1200" dirty="0" smtClean="0">
                <a:latin typeface="Stem" panose="020B0503020203020204" pitchFamily="34" charset="-52"/>
                <a:ea typeface="Stem" panose="020B0503020203020204" pitchFamily="34" charset="-52"/>
              </a:rPr>
              <a:t>»</a:t>
            </a:r>
            <a:endParaRPr lang="ru-RU" sz="1200" dirty="0"/>
          </a:p>
        </p:txBody>
      </p:sp>
      <p:sp>
        <p:nvSpPr>
          <p:cNvPr id="6" name="Заголовок 1"/>
          <p:cNvSpPr txBox="1">
            <a:spLocks/>
          </p:cNvSpPr>
          <p:nvPr/>
        </p:nvSpPr>
        <p:spPr>
          <a:xfrm>
            <a:off x="299298" y="-164554"/>
            <a:ext cx="8377158" cy="1037723"/>
          </a:xfrm>
          <a:prstGeom prst="rect">
            <a:avLst/>
          </a:prstGeom>
        </p:spPr>
        <p:txBody>
          <a:bodyPr vert="horz" lIns="91398" tIns="45700" rIns="91398" bIns="45700" rtlCol="0" anchor="ctr">
            <a:noAutofit/>
          </a:bodyPr>
          <a:lstStyle>
            <a:lvl1pPr algn="ctr" defTabSz="913955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algn="l"/>
            <a:r>
              <a:rPr lang="ru-RU" altLang="ru-RU" sz="2400" b="1" spc="100" dirty="0">
                <a:solidFill>
                  <a:srgbClr val="960032"/>
                </a:solidFill>
              </a:rPr>
              <a:t>ПРИЕМНАЯ КАМПАНИЯ </a:t>
            </a:r>
            <a:r>
              <a:rPr lang="ru-RU" altLang="ru-RU" sz="2400" b="1" spc="100" dirty="0" smtClean="0">
                <a:solidFill>
                  <a:srgbClr val="960032"/>
                </a:solidFill>
              </a:rPr>
              <a:t>2022: </a:t>
            </a:r>
            <a:r>
              <a:rPr lang="ru-RU" altLang="ru-RU" sz="1600" b="1" spc="100" dirty="0" smtClean="0">
                <a:solidFill>
                  <a:srgbClr val="960032"/>
                </a:solidFill>
              </a:rPr>
              <a:t>иностранцы</a:t>
            </a:r>
            <a:endParaRPr lang="ru-RU" sz="1600" dirty="0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2"/>
          <a:srcRect l="3318" t="17696" r="21474" b="7588"/>
          <a:stretch/>
        </p:blipFill>
        <p:spPr>
          <a:xfrm>
            <a:off x="179513" y="710131"/>
            <a:ext cx="6408712" cy="39498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53293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4D94E5E3-2EE8-4DC4-9BB8-620FB722531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4399" t="9325" r="11257" b="15583"/>
          <a:stretch/>
        </p:blipFill>
        <p:spPr>
          <a:xfrm>
            <a:off x="2821306" y="195486"/>
            <a:ext cx="6071174" cy="4104456"/>
          </a:xfrm>
          <a:prstGeom prst="rect">
            <a:avLst/>
          </a:prstGeom>
        </p:spPr>
      </p:pic>
      <p:sp>
        <p:nvSpPr>
          <p:cNvPr id="8" name="Заголовок 1"/>
          <p:cNvSpPr txBox="1">
            <a:spLocks/>
          </p:cNvSpPr>
          <p:nvPr/>
        </p:nvSpPr>
        <p:spPr>
          <a:xfrm>
            <a:off x="299298" y="-164554"/>
            <a:ext cx="8377158" cy="1037723"/>
          </a:xfrm>
          <a:prstGeom prst="rect">
            <a:avLst/>
          </a:prstGeom>
        </p:spPr>
        <p:txBody>
          <a:bodyPr vert="horz" lIns="91398" tIns="45700" rIns="91398" bIns="45700" rtlCol="0" anchor="ctr">
            <a:noAutofit/>
          </a:bodyPr>
          <a:lstStyle>
            <a:lvl1pPr algn="ctr" defTabSz="913955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algn="l"/>
            <a:r>
              <a:rPr lang="ru-RU" altLang="ru-RU" sz="2400" b="1" spc="100" dirty="0">
                <a:solidFill>
                  <a:srgbClr val="960032"/>
                </a:solidFill>
              </a:rPr>
              <a:t>ПРИЕМНАЯ КАМПАНИЯ </a:t>
            </a:r>
            <a:r>
              <a:rPr lang="ru-RU" altLang="ru-RU" sz="2400" b="1" spc="100" dirty="0" smtClean="0">
                <a:solidFill>
                  <a:srgbClr val="960032"/>
                </a:solidFill>
              </a:rPr>
              <a:t>2022: </a:t>
            </a:r>
            <a:r>
              <a:rPr lang="ru-RU" altLang="ru-RU" sz="1600" b="1" spc="100" dirty="0" smtClean="0">
                <a:solidFill>
                  <a:srgbClr val="960032"/>
                </a:solidFill>
              </a:rPr>
              <a:t>география</a:t>
            </a:r>
            <a:r>
              <a:rPr lang="ru-RU" altLang="ru-RU" sz="2400" b="1" spc="100" dirty="0" smtClean="0">
                <a:solidFill>
                  <a:srgbClr val="960032"/>
                </a:solidFill>
              </a:rPr>
              <a:t> </a:t>
            </a:r>
            <a:r>
              <a:rPr lang="ru-RU" altLang="ru-RU" sz="1600" b="1" spc="100" dirty="0" smtClean="0">
                <a:solidFill>
                  <a:srgbClr val="960032"/>
                </a:solidFill>
              </a:rPr>
              <a:t>иностранцев</a:t>
            </a:r>
            <a:endParaRPr lang="ru-RU" sz="1600" dirty="0"/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81057394"/>
              </p:ext>
            </p:extLst>
          </p:nvPr>
        </p:nvGraphicFramePr>
        <p:xfrm>
          <a:off x="395536" y="766576"/>
          <a:ext cx="2032000" cy="336613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014415">
                  <a:extLst>
                    <a:ext uri="{9D8B030D-6E8A-4147-A177-3AD203B41FA5}">
                      <a16:colId xmlns:a16="http://schemas.microsoft.com/office/drawing/2014/main" val="1782487500"/>
                    </a:ext>
                  </a:extLst>
                </a:gridCol>
                <a:gridCol w="1017585">
                  <a:extLst>
                    <a:ext uri="{9D8B030D-6E8A-4147-A177-3AD203B41FA5}">
                      <a16:colId xmlns:a16="http://schemas.microsoft.com/office/drawing/2014/main" val="4072542304"/>
                    </a:ext>
                  </a:extLst>
                </a:gridCol>
              </a:tblGrid>
              <a:tr h="152400"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 dirty="0">
                          <a:effectLst/>
                        </a:rPr>
                        <a:t>Страна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Segoe UI" panose="020B0502040204020203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 dirty="0">
                          <a:effectLst/>
                        </a:rPr>
                        <a:t>Количество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Segoe UI" panose="020B0502040204020203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095326357"/>
                  </a:ext>
                </a:extLst>
              </a:tr>
              <a:tr h="152400"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u="none" strike="noStrike">
                          <a:effectLst/>
                        </a:rPr>
                        <a:t>Узбекистан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Segoe UI" panose="020B0502040204020203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u="none" strike="noStrike">
                          <a:effectLst/>
                        </a:rPr>
                        <a:t>584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Segoe UI" panose="020B0502040204020203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954496998"/>
                  </a:ext>
                </a:extLst>
              </a:tr>
              <a:tr h="152400"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u="none" strike="noStrike">
                          <a:effectLst/>
                        </a:rPr>
                        <a:t>Казахстан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Segoe UI" panose="020B0502040204020203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u="none" strike="noStrike">
                          <a:effectLst/>
                        </a:rPr>
                        <a:t>500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Segoe UI" panose="020B0502040204020203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725864242"/>
                  </a:ext>
                </a:extLst>
              </a:tr>
              <a:tr h="152400"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u="none" strike="noStrike">
                          <a:effectLst/>
                        </a:rPr>
                        <a:t>Таджикистан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Segoe UI" panose="020B0502040204020203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u="none" strike="noStrike">
                          <a:effectLst/>
                        </a:rPr>
                        <a:t>23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Segoe UI" panose="020B0502040204020203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637205404"/>
                  </a:ext>
                </a:extLst>
              </a:tr>
              <a:tr h="152400"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u="none" strike="noStrike">
                          <a:effectLst/>
                        </a:rPr>
                        <a:t>Туркменистан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Segoe UI" panose="020B0502040204020203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u="none" strike="noStrike">
                          <a:effectLst/>
                        </a:rPr>
                        <a:t>10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Segoe UI" panose="020B0502040204020203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470050878"/>
                  </a:ext>
                </a:extLst>
              </a:tr>
              <a:tr h="152400"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u="none" strike="noStrike" dirty="0">
                          <a:solidFill>
                            <a:schemeClr val="tx1"/>
                          </a:solidFill>
                          <a:effectLst/>
                        </a:rPr>
                        <a:t>Киргизия</a:t>
                      </a:r>
                      <a:endParaRPr lang="ru-RU" sz="1100" b="0" i="0" u="none" strike="noStrike" dirty="0">
                        <a:solidFill>
                          <a:schemeClr val="tx1"/>
                        </a:solidFill>
                        <a:effectLst/>
                        <a:latin typeface="Segoe UI" panose="020B0502040204020203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u="none" strike="noStrike">
                          <a:effectLst/>
                        </a:rPr>
                        <a:t>6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Segoe UI" panose="020B0502040204020203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478049633"/>
                  </a:ext>
                </a:extLst>
              </a:tr>
              <a:tr h="152400"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u="none" strike="noStrike" dirty="0">
                          <a:solidFill>
                            <a:schemeClr val="tx1"/>
                          </a:solidFill>
                          <a:effectLst/>
                        </a:rPr>
                        <a:t>КНР</a:t>
                      </a:r>
                      <a:endParaRPr lang="ru-RU" sz="1100" b="0" i="0" u="none" strike="noStrike" dirty="0">
                        <a:solidFill>
                          <a:schemeClr val="tx1"/>
                        </a:solidFill>
                        <a:effectLst/>
                        <a:latin typeface="Segoe UI" panose="020B0502040204020203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u="none" strike="noStrike">
                          <a:effectLst/>
                        </a:rPr>
                        <a:t>4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Segoe UI" panose="020B0502040204020203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605510396"/>
                  </a:ext>
                </a:extLst>
              </a:tr>
              <a:tr h="152400"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u="none" strike="noStrike" dirty="0">
                          <a:solidFill>
                            <a:schemeClr val="tx1"/>
                          </a:solidFill>
                          <a:effectLst/>
                        </a:rPr>
                        <a:t>Афганистан</a:t>
                      </a:r>
                      <a:endParaRPr lang="ru-RU" sz="1100" b="0" i="0" u="none" strike="noStrike" dirty="0">
                        <a:solidFill>
                          <a:schemeClr val="tx1"/>
                        </a:solidFill>
                        <a:effectLst/>
                        <a:latin typeface="Segoe UI" panose="020B0502040204020203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u="none" strike="noStrike">
                          <a:effectLst/>
                        </a:rPr>
                        <a:t>3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Segoe UI" panose="020B0502040204020203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276648418"/>
                  </a:ext>
                </a:extLst>
              </a:tr>
              <a:tr h="152400"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u="none" strike="noStrike" dirty="0">
                          <a:solidFill>
                            <a:schemeClr val="tx1"/>
                          </a:solidFill>
                          <a:effectLst/>
                        </a:rPr>
                        <a:t>Белоруссия</a:t>
                      </a:r>
                      <a:endParaRPr lang="ru-RU" sz="1100" b="0" i="0" u="none" strike="noStrike" dirty="0">
                        <a:solidFill>
                          <a:schemeClr val="tx1"/>
                        </a:solidFill>
                        <a:effectLst/>
                        <a:latin typeface="Segoe UI" panose="020B0502040204020203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u="none" strike="noStrike">
                          <a:effectLst/>
                        </a:rPr>
                        <a:t>2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Segoe UI" panose="020B0502040204020203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824372751"/>
                  </a:ext>
                </a:extLst>
              </a:tr>
              <a:tr h="152400"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u="none" strike="noStrike" dirty="0">
                          <a:solidFill>
                            <a:schemeClr val="tx1"/>
                          </a:solidFill>
                          <a:effectLst/>
                        </a:rPr>
                        <a:t>Египет</a:t>
                      </a:r>
                      <a:endParaRPr lang="ru-RU" sz="1100" b="0" i="0" u="none" strike="noStrike" dirty="0">
                        <a:solidFill>
                          <a:schemeClr val="tx1"/>
                        </a:solidFill>
                        <a:effectLst/>
                        <a:latin typeface="Segoe UI" panose="020B0502040204020203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u="none" strike="noStrike">
                          <a:effectLst/>
                        </a:rPr>
                        <a:t>2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Segoe UI" panose="020B0502040204020203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687044596"/>
                  </a:ext>
                </a:extLst>
              </a:tr>
              <a:tr h="152400"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u="none" strike="noStrike" dirty="0">
                          <a:solidFill>
                            <a:schemeClr val="tx1"/>
                          </a:solidFill>
                          <a:effectLst/>
                        </a:rPr>
                        <a:t>Ирак</a:t>
                      </a:r>
                      <a:endParaRPr lang="ru-RU" sz="1100" b="0" i="0" u="none" strike="noStrike" dirty="0">
                        <a:solidFill>
                          <a:schemeClr val="tx1"/>
                        </a:solidFill>
                        <a:effectLst/>
                        <a:latin typeface="Segoe UI" panose="020B0502040204020203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u="none" strike="noStrike">
                          <a:effectLst/>
                        </a:rPr>
                        <a:t>2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Segoe UI" panose="020B0502040204020203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621990975"/>
                  </a:ext>
                </a:extLst>
              </a:tr>
              <a:tr h="152400"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u="none" strike="noStrike" dirty="0">
                          <a:solidFill>
                            <a:schemeClr val="tx1"/>
                          </a:solidFill>
                          <a:effectLst/>
                        </a:rPr>
                        <a:t>Нигерия</a:t>
                      </a:r>
                      <a:endParaRPr lang="ru-RU" sz="1100" b="0" i="0" u="none" strike="noStrike" dirty="0">
                        <a:solidFill>
                          <a:schemeClr val="tx1"/>
                        </a:solidFill>
                        <a:effectLst/>
                        <a:latin typeface="Segoe UI" panose="020B0502040204020203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u="none" strike="noStrike">
                          <a:effectLst/>
                        </a:rPr>
                        <a:t>2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Segoe UI" panose="020B0502040204020203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997087401"/>
                  </a:ext>
                </a:extLst>
              </a:tr>
              <a:tr h="161925"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u="none" strike="noStrike" dirty="0">
                          <a:solidFill>
                            <a:schemeClr val="tx1"/>
                          </a:solidFill>
                          <a:effectLst/>
                        </a:rPr>
                        <a:t>Армения</a:t>
                      </a:r>
                      <a:endParaRPr lang="ru-RU" sz="1100" b="0" i="0" u="none" strike="noStrike" dirty="0">
                        <a:solidFill>
                          <a:schemeClr val="tx1"/>
                        </a:solidFill>
                        <a:effectLst/>
                        <a:latin typeface="Segoe UI" panose="020B0502040204020203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u="none" strike="noStrike">
                          <a:effectLst/>
                        </a:rPr>
                        <a:t>1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Segoe UI" panose="020B0502040204020203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477359517"/>
                  </a:ext>
                </a:extLst>
              </a:tr>
              <a:tr h="161925"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u="none" strike="noStrike" dirty="0">
                          <a:solidFill>
                            <a:schemeClr val="tx1"/>
                          </a:solidFill>
                          <a:effectLst/>
                        </a:rPr>
                        <a:t>Замбия</a:t>
                      </a:r>
                      <a:endParaRPr lang="ru-RU" sz="1100" b="0" i="0" u="none" strike="noStrike" dirty="0">
                        <a:solidFill>
                          <a:schemeClr val="tx1"/>
                        </a:solidFill>
                        <a:effectLst/>
                        <a:latin typeface="Segoe UI" panose="020B0502040204020203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u="none" strike="noStrike">
                          <a:effectLst/>
                        </a:rPr>
                        <a:t>1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Segoe UI" panose="020B0502040204020203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435324681"/>
                  </a:ext>
                </a:extLst>
              </a:tr>
              <a:tr h="161925"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u="none" strike="noStrike" dirty="0">
                          <a:solidFill>
                            <a:schemeClr val="tx1"/>
                          </a:solidFill>
                          <a:effectLst/>
                        </a:rPr>
                        <a:t>Марокко</a:t>
                      </a:r>
                      <a:endParaRPr lang="ru-RU" sz="1100" b="0" i="0" u="none" strike="noStrike" dirty="0">
                        <a:solidFill>
                          <a:schemeClr val="tx1"/>
                        </a:solidFill>
                        <a:effectLst/>
                        <a:latin typeface="Segoe UI" panose="020B0502040204020203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u="none" strike="noStrike">
                          <a:effectLst/>
                        </a:rPr>
                        <a:t>1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Segoe UI" panose="020B0502040204020203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008685382"/>
                  </a:ext>
                </a:extLst>
              </a:tr>
              <a:tr h="83803"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u="none" strike="noStrike" dirty="0">
                          <a:solidFill>
                            <a:schemeClr val="tx1"/>
                          </a:solidFill>
                          <a:effectLst/>
                        </a:rPr>
                        <a:t>Монголия</a:t>
                      </a:r>
                      <a:endParaRPr lang="ru-RU" sz="1100" b="0" i="0" u="none" strike="noStrike" dirty="0">
                        <a:solidFill>
                          <a:schemeClr val="tx1"/>
                        </a:solidFill>
                        <a:effectLst/>
                        <a:latin typeface="Segoe UI" panose="020B0502040204020203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u="none" strike="noStrike">
                          <a:effectLst/>
                        </a:rPr>
                        <a:t>1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Segoe UI" panose="020B0502040204020203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572560487"/>
                  </a:ext>
                </a:extLst>
              </a:tr>
              <a:tr h="161925"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u="none" strike="noStrike" dirty="0">
                          <a:solidFill>
                            <a:schemeClr val="tx1"/>
                          </a:solidFill>
                          <a:effectLst/>
                        </a:rPr>
                        <a:t>Сирия</a:t>
                      </a:r>
                      <a:endParaRPr lang="ru-RU" sz="1100" b="0" i="0" u="none" strike="noStrike" dirty="0">
                        <a:solidFill>
                          <a:schemeClr val="tx1"/>
                        </a:solidFill>
                        <a:effectLst/>
                        <a:latin typeface="Segoe UI" panose="020B0502040204020203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u="none" strike="noStrike">
                          <a:effectLst/>
                        </a:rPr>
                        <a:t>1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Segoe UI" panose="020B0502040204020203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484632491"/>
                  </a:ext>
                </a:extLst>
              </a:tr>
              <a:tr h="161925"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u="none" strike="noStrike" dirty="0">
                          <a:solidFill>
                            <a:schemeClr val="tx1"/>
                          </a:solidFill>
                          <a:effectLst/>
                        </a:rPr>
                        <a:t>Украина</a:t>
                      </a:r>
                      <a:endParaRPr lang="ru-RU" sz="1100" b="0" i="0" u="none" strike="noStrike" dirty="0">
                        <a:solidFill>
                          <a:schemeClr val="tx1"/>
                        </a:solidFill>
                        <a:effectLst/>
                        <a:latin typeface="Segoe UI" panose="020B0502040204020203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u="none" strike="noStrike">
                          <a:effectLst/>
                        </a:rPr>
                        <a:t>1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Segoe UI" panose="020B0502040204020203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888823379"/>
                  </a:ext>
                </a:extLst>
              </a:tr>
              <a:tr h="161925"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u="none" strike="noStrike">
                          <a:effectLst/>
                        </a:rPr>
                        <a:t>ИТОГО</a:t>
                      </a:r>
                      <a:endParaRPr lang="ru-RU" sz="1100" b="1" i="0" u="none" strike="noStrike">
                        <a:solidFill>
                          <a:srgbClr val="000000"/>
                        </a:solidFill>
                        <a:effectLst/>
                        <a:latin typeface="Segoe UI" panose="020B0502040204020203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u="none" strike="noStrike" dirty="0">
                          <a:effectLst/>
                        </a:rPr>
                        <a:t>1144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Segoe UI" panose="020B0502040204020203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99870040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594455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25395100"/>
              </p:ext>
            </p:extLst>
          </p:nvPr>
        </p:nvGraphicFramePr>
        <p:xfrm>
          <a:off x="144743" y="1303035"/>
          <a:ext cx="8567717" cy="227682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50007">
                  <a:extLst>
                    <a:ext uri="{9D8B030D-6E8A-4147-A177-3AD203B41FA5}">
                      <a16:colId xmlns:a16="http://schemas.microsoft.com/office/drawing/2014/main" val="2992578201"/>
                    </a:ext>
                  </a:extLst>
                </a:gridCol>
                <a:gridCol w="824190">
                  <a:extLst>
                    <a:ext uri="{9D8B030D-6E8A-4147-A177-3AD203B41FA5}">
                      <a16:colId xmlns:a16="http://schemas.microsoft.com/office/drawing/2014/main" val="3458019671"/>
                    </a:ext>
                  </a:extLst>
                </a:gridCol>
                <a:gridCol w="824190">
                  <a:extLst>
                    <a:ext uri="{9D8B030D-6E8A-4147-A177-3AD203B41FA5}">
                      <a16:colId xmlns:a16="http://schemas.microsoft.com/office/drawing/2014/main" val="3225442260"/>
                    </a:ext>
                  </a:extLst>
                </a:gridCol>
                <a:gridCol w="824190">
                  <a:extLst>
                    <a:ext uri="{9D8B030D-6E8A-4147-A177-3AD203B41FA5}">
                      <a16:colId xmlns:a16="http://schemas.microsoft.com/office/drawing/2014/main" val="676842857"/>
                    </a:ext>
                  </a:extLst>
                </a:gridCol>
                <a:gridCol w="824190">
                  <a:extLst>
                    <a:ext uri="{9D8B030D-6E8A-4147-A177-3AD203B41FA5}">
                      <a16:colId xmlns:a16="http://schemas.microsoft.com/office/drawing/2014/main" val="3571982481"/>
                    </a:ext>
                  </a:extLst>
                </a:gridCol>
                <a:gridCol w="824190">
                  <a:extLst>
                    <a:ext uri="{9D8B030D-6E8A-4147-A177-3AD203B41FA5}">
                      <a16:colId xmlns:a16="http://schemas.microsoft.com/office/drawing/2014/main" val="3668676372"/>
                    </a:ext>
                  </a:extLst>
                </a:gridCol>
                <a:gridCol w="824190">
                  <a:extLst>
                    <a:ext uri="{9D8B030D-6E8A-4147-A177-3AD203B41FA5}">
                      <a16:colId xmlns:a16="http://schemas.microsoft.com/office/drawing/2014/main" val="997686515"/>
                    </a:ext>
                  </a:extLst>
                </a:gridCol>
                <a:gridCol w="824190">
                  <a:extLst>
                    <a:ext uri="{9D8B030D-6E8A-4147-A177-3AD203B41FA5}">
                      <a16:colId xmlns:a16="http://schemas.microsoft.com/office/drawing/2014/main" val="1608414661"/>
                    </a:ext>
                  </a:extLst>
                </a:gridCol>
                <a:gridCol w="824190">
                  <a:extLst>
                    <a:ext uri="{9D8B030D-6E8A-4147-A177-3AD203B41FA5}">
                      <a16:colId xmlns:a16="http://schemas.microsoft.com/office/drawing/2014/main" val="2724341829"/>
                    </a:ext>
                  </a:extLst>
                </a:gridCol>
                <a:gridCol w="824190">
                  <a:extLst>
                    <a:ext uri="{9D8B030D-6E8A-4147-A177-3AD203B41FA5}">
                      <a16:colId xmlns:a16="http://schemas.microsoft.com/office/drawing/2014/main" val="3094700205"/>
                    </a:ext>
                  </a:extLst>
                </a:gridCol>
              </a:tblGrid>
              <a:tr h="288032">
                <a:tc rowSpan="2">
                  <a:txBody>
                    <a:bodyPr/>
                    <a:lstStyle/>
                    <a:p>
                      <a:pPr marL="0" marR="0" lvl="0" indent="0" algn="ctr" defTabSz="913955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i="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Квалификация</a:t>
                      </a:r>
                    </a:p>
                    <a:p>
                      <a:pPr algn="ctr" fontAlgn="b"/>
                      <a:endParaRPr lang="ru-RU" sz="1200" b="1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81C33"/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0" marR="0" lvl="0" indent="0" algn="ctr" defTabSz="913955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i="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2020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81C33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ru-RU" sz="900" b="1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81C33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81C33"/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0" marR="0" lvl="0" indent="0" algn="ctr" defTabSz="913955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i="0" u="none" strike="noStrike" kern="12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2021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81C33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ru-RU" sz="900" b="1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81C33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ru-RU" sz="900" b="1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81C33"/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0" marR="0" lvl="0" indent="0" algn="ctr" defTabSz="913955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i="0" u="none" strike="noStrike" kern="12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202</a:t>
                      </a:r>
                      <a:r>
                        <a:rPr lang="en-US" sz="1600" b="1" i="0" u="none" strike="noStrike" kern="1200" dirty="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2</a:t>
                      </a:r>
                      <a:endParaRPr lang="ru-RU" sz="1600" b="1" i="0" u="none" strike="noStrike" kern="120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81C33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ru-RU" sz="900" b="1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81C33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ru-RU" sz="900" b="1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81C3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84113288"/>
                  </a:ext>
                </a:extLst>
              </a:tr>
              <a:tr h="227587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81C3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3955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b="1" i="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Доля из общего числа зачисленных, 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81C3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1" i="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Доля из числа зачисленных на бюджет, 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81C3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1" i="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Доля из числа зачисленных на контракт, 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81C3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1" i="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Доля из общего числа зачисленных, 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81C3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1" i="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Доля из числа зачисленных на бюджет, 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81C3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1" i="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Доля из числа зачисленных на контракт, 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81C3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1" i="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Доля из общего числа зачисленных, 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81C3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1" i="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Доля из числа зачисленных на бюджет, 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81C3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1" i="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Доля из числа зачисленных на контракт, 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81C3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8112733"/>
                  </a:ext>
                </a:extLst>
              </a:tr>
              <a:tr h="260412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1" i="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Бакалавриат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81C33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12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14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9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13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1" i="0" u="none" strike="noStrike" kern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9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18,4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1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14,3</a:t>
                      </a:r>
                      <a:endParaRPr lang="ru-RU" sz="1400" b="1" i="0" u="none" strike="noStrike" kern="12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1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23,4</a:t>
                      </a:r>
                      <a:endParaRPr lang="ru-RU" sz="1400" b="1" i="0" u="none" strike="noStrike" kern="12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34806037"/>
                  </a:ext>
                </a:extLst>
              </a:tr>
              <a:tr h="251822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1" i="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Магистратура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81C33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14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12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27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17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1" i="0" u="none" strike="noStrike" kern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14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1" i="0" u="none" strike="noStrike" kern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31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1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30,2</a:t>
                      </a:r>
                      <a:endParaRPr lang="ru-RU" sz="1400" b="1" i="0" u="none" strike="noStrike" kern="12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1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16,7</a:t>
                      </a:r>
                      <a:endParaRPr lang="ru-RU" sz="1400" b="1" i="0" u="none" strike="noStrike" kern="12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1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69,4</a:t>
                      </a:r>
                      <a:endParaRPr lang="ru-RU" sz="1400" b="1" i="0" u="none" strike="noStrike" kern="12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20256737"/>
                  </a:ext>
                </a:extLst>
              </a:tr>
              <a:tr h="260412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1" i="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Специалитет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81C33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4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5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4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2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3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1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9,8</a:t>
                      </a:r>
                      <a:endParaRPr lang="ru-RU" sz="1400" b="1" i="0" u="none" strike="noStrike" kern="12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1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6,9</a:t>
                      </a:r>
                      <a:endParaRPr lang="ru-RU" sz="1400" b="1" i="0" u="none" strike="noStrike" kern="12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1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13,3</a:t>
                      </a:r>
                      <a:endParaRPr lang="ru-RU" sz="1400" b="1" i="0" u="none" strike="noStrike" kern="12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2857169"/>
                  </a:ext>
                </a:extLst>
              </a:tr>
              <a:tr h="260412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1" i="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Аспирантура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81C33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7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5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8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9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8</a:t>
                      </a:r>
                      <a:endParaRPr lang="ru-RU" sz="1400" b="1" i="0" u="none" strike="noStrike" kern="12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6</a:t>
                      </a:r>
                      <a:endParaRPr lang="ru-RU" sz="1400" b="1" i="0" u="none" strike="noStrike" kern="12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12</a:t>
                      </a:r>
                      <a:endParaRPr lang="ru-RU" sz="1400" b="1" i="0" u="none" strike="noStrike" kern="12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18874570"/>
                  </a:ext>
                </a:extLst>
              </a:tr>
              <a:tr h="260412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1" i="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СПО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81C33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2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3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2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3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2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1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1,2</a:t>
                      </a:r>
                      <a:endParaRPr lang="ru-RU" sz="1400" b="1" i="0" u="none" strike="noStrike" kern="12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1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1,3</a:t>
                      </a:r>
                      <a:endParaRPr lang="ru-RU" sz="1400" b="1" i="0" u="none" strike="noStrike" kern="12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1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1,2</a:t>
                      </a:r>
                      <a:endParaRPr lang="ru-RU" sz="1400" b="1" i="0" u="none" strike="noStrike" kern="12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72166409"/>
                  </a:ext>
                </a:extLst>
              </a:tr>
            </a:tbl>
          </a:graphicData>
        </a:graphic>
      </p:graphicFrame>
      <p:sp>
        <p:nvSpPr>
          <p:cNvPr id="3" name="Прямоугольник 2"/>
          <p:cNvSpPr/>
          <p:nvPr/>
        </p:nvSpPr>
        <p:spPr>
          <a:xfrm>
            <a:off x="299297" y="656704"/>
            <a:ext cx="460585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altLang="ru-RU" b="1" spc="100" dirty="0" smtClean="0"/>
              <a:t>Доля </a:t>
            </a:r>
            <a:r>
              <a:rPr lang="ru-RU" altLang="ru-RU" b="1" spc="100" dirty="0"/>
              <a:t>иностранных студентов, поступивших в НГТУ в 2020-2022 гг.</a:t>
            </a:r>
            <a:endParaRPr lang="ru-RU" dirty="0"/>
          </a:p>
        </p:txBody>
      </p:sp>
      <p:sp>
        <p:nvSpPr>
          <p:cNvPr id="6" name="Заголовок 1"/>
          <p:cNvSpPr txBox="1">
            <a:spLocks/>
          </p:cNvSpPr>
          <p:nvPr/>
        </p:nvSpPr>
        <p:spPr>
          <a:xfrm>
            <a:off x="299298" y="-164554"/>
            <a:ext cx="8377158" cy="1037723"/>
          </a:xfrm>
          <a:prstGeom prst="rect">
            <a:avLst/>
          </a:prstGeom>
        </p:spPr>
        <p:txBody>
          <a:bodyPr vert="horz" lIns="91398" tIns="45700" rIns="91398" bIns="45700" rtlCol="0" anchor="ctr">
            <a:noAutofit/>
          </a:bodyPr>
          <a:lstStyle>
            <a:lvl1pPr algn="ctr" defTabSz="913955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algn="l"/>
            <a:r>
              <a:rPr lang="ru-RU" altLang="ru-RU" sz="2400" b="1" spc="100" dirty="0">
                <a:solidFill>
                  <a:srgbClr val="960032"/>
                </a:solidFill>
              </a:rPr>
              <a:t>ПРИЕМНАЯ КАМПАНИЯ </a:t>
            </a:r>
            <a:r>
              <a:rPr lang="ru-RU" altLang="ru-RU" sz="2400" b="1" spc="100" dirty="0" smtClean="0">
                <a:solidFill>
                  <a:srgbClr val="960032"/>
                </a:solidFill>
              </a:rPr>
              <a:t>2022: </a:t>
            </a:r>
            <a:r>
              <a:rPr lang="ru-RU" altLang="ru-RU" sz="1600" b="1" spc="100" dirty="0" smtClean="0">
                <a:solidFill>
                  <a:srgbClr val="960032"/>
                </a:solidFill>
              </a:rPr>
              <a:t>иностранцы</a:t>
            </a:r>
            <a:endParaRPr lang="ru-RU" sz="1600" dirty="0"/>
          </a:p>
        </p:txBody>
      </p:sp>
    </p:spTree>
    <p:extLst>
      <p:ext uri="{BB962C8B-B14F-4D97-AF65-F5344CB8AC3E}">
        <p14:creationId xmlns:p14="http://schemas.microsoft.com/office/powerpoint/2010/main" val="34323610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D06F042D-FDA7-4123-8F22-8EF92C1182DE}"/>
              </a:ext>
            </a:extLst>
          </p:cNvPr>
          <p:cNvSpPr txBox="1"/>
          <p:nvPr/>
        </p:nvSpPr>
        <p:spPr>
          <a:xfrm>
            <a:off x="191626" y="771550"/>
            <a:ext cx="8772861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7800" indent="-177800">
              <a:spcAft>
                <a:spcPts val="1200"/>
              </a:spcAft>
              <a:buAutoNum type="arabicPeriod"/>
            </a:pPr>
            <a:r>
              <a:rPr lang="ru-RU" dirty="0"/>
              <a:t> Прием в рамках </a:t>
            </a:r>
            <a:r>
              <a:rPr lang="ru-RU" dirty="0" smtClean="0"/>
              <a:t>детализированной </a:t>
            </a:r>
            <a:r>
              <a:rPr lang="ru-RU" dirty="0"/>
              <a:t>МОН целевой квоты</a:t>
            </a:r>
          </a:p>
          <a:p>
            <a:pPr marL="177800" indent="-177800">
              <a:spcAft>
                <a:spcPts val="1200"/>
              </a:spcAft>
              <a:buAutoNum type="arabicPeriod"/>
            </a:pPr>
            <a:r>
              <a:rPr lang="ru-RU" dirty="0" smtClean="0">
                <a:ea typeface="Stem" panose="020B0503020203020204" pitchFamily="34" charset="-52"/>
              </a:rPr>
              <a:t> Проведение </a:t>
            </a:r>
            <a:r>
              <a:rPr lang="ru-RU" dirty="0">
                <a:ea typeface="Stem" panose="020B0503020203020204" pitchFamily="34" charset="-52"/>
              </a:rPr>
              <a:t>первого Целевого дня открытых дверей </a:t>
            </a:r>
            <a:r>
              <a:rPr lang="en-US" dirty="0"/>
              <a:t>→</a:t>
            </a:r>
            <a:r>
              <a:rPr lang="en-US" dirty="0" smtClean="0">
                <a:ea typeface="Stem" panose="020B0503020203020204" pitchFamily="34" charset="-52"/>
              </a:rPr>
              <a:t> </a:t>
            </a:r>
            <a:r>
              <a:rPr lang="ru-RU" dirty="0">
                <a:ea typeface="Stem" panose="020B0503020203020204" pitchFamily="34" charset="-52"/>
              </a:rPr>
              <a:t>все предприятия, участвовавшие в Целевом </a:t>
            </a:r>
            <a:r>
              <a:rPr lang="ru-RU" dirty="0" err="1" smtClean="0">
                <a:ea typeface="Stem" panose="020B0503020203020204" pitchFamily="34" charset="-52"/>
              </a:rPr>
              <a:t>ДОДе</a:t>
            </a:r>
            <a:r>
              <a:rPr lang="ru-RU" dirty="0" smtClean="0">
                <a:ea typeface="Stem" panose="020B0503020203020204" pitchFamily="34" charset="-52"/>
              </a:rPr>
              <a:t>, </a:t>
            </a:r>
            <a:r>
              <a:rPr lang="ru-RU" dirty="0">
                <a:ea typeface="Stem" panose="020B0503020203020204" pitchFamily="34" charset="-52"/>
              </a:rPr>
              <a:t>заполнили свои квоты договорами с участниками мероприятия.</a:t>
            </a:r>
          </a:p>
          <a:p>
            <a:pPr marL="177800" indent="-177800">
              <a:spcAft>
                <a:spcPts val="1200"/>
              </a:spcAft>
              <a:buAutoNum type="arabicPeriod"/>
            </a:pPr>
            <a:r>
              <a:rPr lang="ru-RU" dirty="0" smtClean="0">
                <a:ea typeface="Stem" panose="020B0503020203020204" pitchFamily="34" charset="-52"/>
              </a:rPr>
              <a:t> Расширение </a:t>
            </a:r>
            <a:r>
              <a:rPr lang="ru-RU" dirty="0">
                <a:ea typeface="Stem" panose="020B0503020203020204" pitchFamily="34" charset="-52"/>
              </a:rPr>
              <a:t>компаний-партнеров в рамках целевого приема</a:t>
            </a:r>
            <a:r>
              <a:rPr lang="ru-RU" dirty="0" smtClean="0">
                <a:ea typeface="Stem" panose="020B0503020203020204" pitchFamily="34" charset="-52"/>
              </a:rPr>
              <a:t>.</a:t>
            </a:r>
            <a:endParaRPr lang="ru-RU" dirty="0">
              <a:ea typeface="Stem" panose="020B0503020203020204" pitchFamily="34" charset="-52"/>
            </a:endParaRPr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335302" y="51471"/>
            <a:ext cx="8377158" cy="720080"/>
          </a:xfrm>
          <a:prstGeom prst="rect">
            <a:avLst/>
          </a:prstGeom>
        </p:spPr>
        <p:txBody>
          <a:bodyPr vert="horz" lIns="91398" tIns="45700" rIns="91398" bIns="45700" rtlCol="0" anchor="ctr">
            <a:noAutofit/>
          </a:bodyPr>
          <a:lstStyle>
            <a:lvl1pPr algn="ctr" defTabSz="913955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algn="l"/>
            <a:r>
              <a:rPr lang="ru-RU" altLang="ru-RU" sz="2400" b="1" spc="100" dirty="0" smtClean="0">
                <a:solidFill>
                  <a:srgbClr val="960032"/>
                </a:solidFill>
              </a:rPr>
              <a:t>ПРИЕМНАЯ </a:t>
            </a:r>
            <a:r>
              <a:rPr lang="ru-RU" altLang="ru-RU" sz="2400" b="1" spc="100" dirty="0">
                <a:solidFill>
                  <a:srgbClr val="960032"/>
                </a:solidFill>
              </a:rPr>
              <a:t>КАМПАНИЯ 202</a:t>
            </a:r>
            <a:r>
              <a:rPr lang="en-US" altLang="ru-RU" sz="2400" b="1" spc="100" dirty="0">
                <a:solidFill>
                  <a:srgbClr val="960032"/>
                </a:solidFill>
              </a:rPr>
              <a:t>2</a:t>
            </a:r>
            <a:r>
              <a:rPr lang="ru-RU" altLang="ru-RU" sz="2400" b="1" spc="100" dirty="0" smtClean="0">
                <a:solidFill>
                  <a:srgbClr val="960032"/>
                </a:solidFill>
              </a:rPr>
              <a:t>: </a:t>
            </a:r>
            <a:r>
              <a:rPr lang="ru-RU" altLang="ru-RU" sz="1600" b="1" spc="100" dirty="0" err="1" smtClean="0">
                <a:solidFill>
                  <a:srgbClr val="960032"/>
                </a:solidFill>
              </a:rPr>
              <a:t>целевики</a:t>
            </a:r>
            <a:r>
              <a:rPr lang="ru-RU" altLang="ru-RU" sz="2400" b="1" spc="100" dirty="0" smtClean="0">
                <a:solidFill>
                  <a:srgbClr val="960032"/>
                </a:solidFill>
              </a:rPr>
              <a:t> </a:t>
            </a:r>
            <a:endParaRPr lang="ru-RU" altLang="ru-RU" sz="2400" b="1" spc="100" dirty="0">
              <a:solidFill>
                <a:srgbClr val="960032"/>
              </a:solidFill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/>
          <a:srcRect l="13421" t="16518" r="34960" b="39434"/>
          <a:stretch/>
        </p:blipFill>
        <p:spPr>
          <a:xfrm>
            <a:off x="191626" y="2588517"/>
            <a:ext cx="4452382" cy="2137143"/>
          </a:xfrm>
          <a:prstGeom prst="rect">
            <a:avLst/>
          </a:prstGeom>
        </p:spPr>
      </p:pic>
      <p:pic>
        <p:nvPicPr>
          <p:cNvPr id="4098" name="Picture 2" descr="https://www.nstu.ru/pic/fotobank/NSTU_b93872_1651215848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449" b="6647"/>
          <a:stretch/>
        </p:blipFill>
        <p:spPr bwMode="auto">
          <a:xfrm>
            <a:off x="4716016" y="2787774"/>
            <a:ext cx="3107975" cy="1800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https://www.nstu.ru/pic/fotobank/NSTU_b93873_1651215849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76244" y="3723878"/>
            <a:ext cx="1286971" cy="8577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https://www.nstu.ru/pic/fotobank/NSTU_b93875_1651215850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76244" y="2798211"/>
            <a:ext cx="1280809" cy="8536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27088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94093778"/>
              </p:ext>
            </p:extLst>
          </p:nvPr>
        </p:nvGraphicFramePr>
        <p:xfrm>
          <a:off x="240982" y="1184157"/>
          <a:ext cx="8662035" cy="333180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58810">
                  <a:extLst>
                    <a:ext uri="{9D8B030D-6E8A-4147-A177-3AD203B41FA5}">
                      <a16:colId xmlns:a16="http://schemas.microsoft.com/office/drawing/2014/main" val="2992578201"/>
                    </a:ext>
                  </a:extLst>
                </a:gridCol>
                <a:gridCol w="1152128">
                  <a:extLst>
                    <a:ext uri="{9D8B030D-6E8A-4147-A177-3AD203B41FA5}">
                      <a16:colId xmlns:a16="http://schemas.microsoft.com/office/drawing/2014/main" val="3458019671"/>
                    </a:ext>
                  </a:extLst>
                </a:gridCol>
                <a:gridCol w="1080120">
                  <a:extLst>
                    <a:ext uri="{9D8B030D-6E8A-4147-A177-3AD203B41FA5}">
                      <a16:colId xmlns:a16="http://schemas.microsoft.com/office/drawing/2014/main" val="3225442260"/>
                    </a:ext>
                  </a:extLst>
                </a:gridCol>
                <a:gridCol w="936104">
                  <a:extLst>
                    <a:ext uri="{9D8B030D-6E8A-4147-A177-3AD203B41FA5}">
                      <a16:colId xmlns:a16="http://schemas.microsoft.com/office/drawing/2014/main" val="676842857"/>
                    </a:ext>
                  </a:extLst>
                </a:gridCol>
                <a:gridCol w="1080120">
                  <a:extLst>
                    <a:ext uri="{9D8B030D-6E8A-4147-A177-3AD203B41FA5}">
                      <a16:colId xmlns:a16="http://schemas.microsoft.com/office/drawing/2014/main" val="3571982481"/>
                    </a:ext>
                  </a:extLst>
                </a:gridCol>
                <a:gridCol w="1154310">
                  <a:extLst>
                    <a:ext uri="{9D8B030D-6E8A-4147-A177-3AD203B41FA5}">
                      <a16:colId xmlns:a16="http://schemas.microsoft.com/office/drawing/2014/main" val="3668676372"/>
                    </a:ext>
                  </a:extLst>
                </a:gridCol>
                <a:gridCol w="800443">
                  <a:extLst>
                    <a:ext uri="{9D8B030D-6E8A-4147-A177-3AD203B41FA5}">
                      <a16:colId xmlns:a16="http://schemas.microsoft.com/office/drawing/2014/main" val="997686515"/>
                    </a:ext>
                  </a:extLst>
                </a:gridCol>
              </a:tblGrid>
              <a:tr h="226090">
                <a:tc rowSpan="2"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Факультет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81C33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2020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81C33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81C33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2021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81C33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81C33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2022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81C33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81C3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84113288"/>
                  </a:ext>
                </a:extLst>
              </a:tr>
              <a:tr h="178644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81C3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Бак., спец.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81C3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Магистр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81C3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Бак., спец.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81C3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Магистр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81C3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Бак., спец.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81C3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Магистр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81C3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8112733"/>
                  </a:ext>
                </a:extLst>
              </a:tr>
              <a:tr h="204410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1" i="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АВТФ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81C3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40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34806037"/>
                  </a:ext>
                </a:extLst>
              </a:tr>
              <a:tr h="238694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1" i="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ИДО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81C3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3</a:t>
                      </a:r>
                      <a:endParaRPr lang="ru-RU" sz="1400" b="1" i="0" u="none" strike="noStrike" kern="12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kern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20256737"/>
                  </a:ext>
                </a:extLst>
              </a:tr>
              <a:tr h="204410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1" i="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ИСТ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81C3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0</a:t>
                      </a:r>
                      <a:endParaRPr lang="ru-RU" sz="1400" b="1" i="0" u="none" strike="noStrike" kern="12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kern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2857169"/>
                  </a:ext>
                </a:extLst>
              </a:tr>
              <a:tr h="204410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1" i="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МТФ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81C3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6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kern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18874570"/>
                  </a:ext>
                </a:extLst>
              </a:tr>
              <a:tr h="204410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1" i="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РЭФ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81C3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12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kern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72166409"/>
                  </a:ext>
                </a:extLst>
              </a:tr>
              <a:tr h="204410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1" i="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ФБ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81C3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2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2</a:t>
                      </a:r>
                      <a:endParaRPr lang="ru-RU" sz="1400" b="1" i="0" u="none" strike="noStrike" kern="12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92310250"/>
                  </a:ext>
                </a:extLst>
              </a:tr>
              <a:tr h="204410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1" i="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ФГО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81C3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3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02590035"/>
                  </a:ext>
                </a:extLst>
              </a:tr>
              <a:tr h="204410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1" i="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ФЛА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81C3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27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7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97298282"/>
                  </a:ext>
                </a:extLst>
              </a:tr>
              <a:tr h="204410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1" i="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ФМА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81C3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7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12238152"/>
                  </a:ext>
                </a:extLst>
              </a:tr>
              <a:tr h="204410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1" i="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ФПМИ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81C3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5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35487146"/>
                  </a:ext>
                </a:extLst>
              </a:tr>
              <a:tr h="204410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1" i="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ФТФ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81C3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kern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29291424"/>
                  </a:ext>
                </a:extLst>
              </a:tr>
              <a:tr h="204410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1" i="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ФЭН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81C3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13</a:t>
                      </a:r>
                      <a:endParaRPr lang="ru-RU" sz="1400" b="1" i="0" u="none" strike="noStrike" kern="12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32859915"/>
                  </a:ext>
                </a:extLst>
              </a:tr>
              <a:tr h="204410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1" i="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Всего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81C3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119</a:t>
                      </a:r>
                      <a:endParaRPr lang="ru-RU" sz="1400" b="1" i="0" u="none" strike="noStrike" kern="12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20</a:t>
                      </a:r>
                      <a:endParaRPr lang="ru-RU" sz="1400" b="1" i="0" u="none" strike="noStrike" kern="12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53421519"/>
                  </a:ext>
                </a:extLst>
              </a:tr>
            </a:tbl>
          </a:graphicData>
        </a:graphic>
      </p:graphicFrame>
      <p:sp>
        <p:nvSpPr>
          <p:cNvPr id="5" name="Заголовок 1"/>
          <p:cNvSpPr txBox="1">
            <a:spLocks/>
          </p:cNvSpPr>
          <p:nvPr/>
        </p:nvSpPr>
        <p:spPr>
          <a:xfrm>
            <a:off x="335302" y="51471"/>
            <a:ext cx="8377158" cy="720080"/>
          </a:xfrm>
          <a:prstGeom prst="rect">
            <a:avLst/>
          </a:prstGeom>
        </p:spPr>
        <p:txBody>
          <a:bodyPr vert="horz" lIns="91398" tIns="45700" rIns="91398" bIns="45700" rtlCol="0" anchor="ctr">
            <a:noAutofit/>
          </a:bodyPr>
          <a:lstStyle>
            <a:lvl1pPr algn="ctr" defTabSz="913955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algn="l"/>
            <a:r>
              <a:rPr lang="ru-RU" altLang="ru-RU" sz="2400" b="1" spc="100" dirty="0" smtClean="0">
                <a:solidFill>
                  <a:srgbClr val="960032"/>
                </a:solidFill>
              </a:rPr>
              <a:t>ПРИЕМНАЯ </a:t>
            </a:r>
            <a:r>
              <a:rPr lang="ru-RU" altLang="ru-RU" sz="2400" b="1" spc="100" dirty="0">
                <a:solidFill>
                  <a:srgbClr val="960032"/>
                </a:solidFill>
              </a:rPr>
              <a:t>КАМПАНИЯ 202</a:t>
            </a:r>
            <a:r>
              <a:rPr lang="en-US" altLang="ru-RU" sz="2400" b="1" spc="100" dirty="0">
                <a:solidFill>
                  <a:srgbClr val="960032"/>
                </a:solidFill>
              </a:rPr>
              <a:t>2</a:t>
            </a:r>
            <a:r>
              <a:rPr lang="ru-RU" altLang="ru-RU" sz="2400" b="1" spc="100" dirty="0" smtClean="0">
                <a:solidFill>
                  <a:srgbClr val="960032"/>
                </a:solidFill>
              </a:rPr>
              <a:t>: </a:t>
            </a:r>
            <a:r>
              <a:rPr lang="ru-RU" altLang="ru-RU" sz="1600" b="1" spc="100" dirty="0" err="1" smtClean="0">
                <a:solidFill>
                  <a:srgbClr val="960032"/>
                </a:solidFill>
              </a:rPr>
              <a:t>целевики</a:t>
            </a:r>
            <a:r>
              <a:rPr lang="ru-RU" altLang="ru-RU" sz="2400" b="1" spc="100" dirty="0" smtClean="0">
                <a:solidFill>
                  <a:srgbClr val="960032"/>
                </a:solidFill>
              </a:rPr>
              <a:t> </a:t>
            </a:r>
            <a:endParaRPr lang="ru-RU" altLang="ru-RU" sz="2400" b="1" spc="100" dirty="0">
              <a:solidFill>
                <a:srgbClr val="960032"/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335302" y="771551"/>
            <a:ext cx="805312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altLang="ru-RU" b="1" spc="100" dirty="0" smtClean="0"/>
              <a:t>Количество </a:t>
            </a:r>
            <a:r>
              <a:rPr lang="ru-RU" altLang="ru-RU" b="1" spc="100" dirty="0" err="1"/>
              <a:t>целевиков</a:t>
            </a:r>
            <a:r>
              <a:rPr lang="ru-RU" altLang="ru-RU" b="1" spc="100" dirty="0"/>
              <a:t>, принятых на обучение в 20</a:t>
            </a:r>
            <a:r>
              <a:rPr lang="en-US" altLang="ru-RU" b="1" spc="100" dirty="0"/>
              <a:t>20</a:t>
            </a:r>
            <a:r>
              <a:rPr lang="ru-RU" altLang="ru-RU" b="1" spc="100" dirty="0"/>
              <a:t>-202</a:t>
            </a:r>
            <a:r>
              <a:rPr lang="en-US" altLang="ru-RU" b="1" spc="100" dirty="0"/>
              <a:t>2</a:t>
            </a:r>
            <a:r>
              <a:rPr lang="ru-RU" altLang="ru-RU" b="1" spc="100" dirty="0"/>
              <a:t> гг.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319108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1"/>
          <p:cNvSpPr txBox="1">
            <a:spLocks/>
          </p:cNvSpPr>
          <p:nvPr/>
        </p:nvSpPr>
        <p:spPr>
          <a:xfrm>
            <a:off x="335302" y="51471"/>
            <a:ext cx="8377158" cy="720080"/>
          </a:xfrm>
          <a:prstGeom prst="rect">
            <a:avLst/>
          </a:prstGeom>
        </p:spPr>
        <p:txBody>
          <a:bodyPr vert="horz" lIns="91398" tIns="45700" rIns="91398" bIns="45700" rtlCol="0" anchor="ctr">
            <a:noAutofit/>
          </a:bodyPr>
          <a:lstStyle>
            <a:lvl1pPr algn="ctr" defTabSz="913955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algn="l"/>
            <a:r>
              <a:rPr lang="ru-RU" altLang="ru-RU" sz="2400" b="1" spc="100" dirty="0" smtClean="0">
                <a:solidFill>
                  <a:srgbClr val="960032"/>
                </a:solidFill>
              </a:rPr>
              <a:t>ПРИЕМНАЯ </a:t>
            </a:r>
            <a:r>
              <a:rPr lang="ru-RU" altLang="ru-RU" sz="2400" b="1" spc="100" dirty="0">
                <a:solidFill>
                  <a:srgbClr val="960032"/>
                </a:solidFill>
              </a:rPr>
              <a:t>КАМПАНИЯ 202</a:t>
            </a:r>
            <a:r>
              <a:rPr lang="en-US" altLang="ru-RU" sz="2400" b="1" spc="100" dirty="0">
                <a:solidFill>
                  <a:srgbClr val="960032"/>
                </a:solidFill>
              </a:rPr>
              <a:t>2</a:t>
            </a:r>
            <a:r>
              <a:rPr lang="ru-RU" altLang="ru-RU" sz="2400" b="1" spc="100" dirty="0" smtClean="0">
                <a:solidFill>
                  <a:srgbClr val="960032"/>
                </a:solidFill>
              </a:rPr>
              <a:t>: </a:t>
            </a:r>
            <a:r>
              <a:rPr lang="ru-RU" altLang="ru-RU" sz="1600" b="1" spc="100" dirty="0" err="1" smtClean="0">
                <a:solidFill>
                  <a:srgbClr val="960032"/>
                </a:solidFill>
              </a:rPr>
              <a:t>целевики</a:t>
            </a:r>
            <a:r>
              <a:rPr lang="ru-RU" altLang="ru-RU" sz="2400" b="1" spc="100" dirty="0" smtClean="0">
                <a:solidFill>
                  <a:srgbClr val="960032"/>
                </a:solidFill>
              </a:rPr>
              <a:t> </a:t>
            </a:r>
            <a:endParaRPr lang="ru-RU" altLang="ru-RU" sz="2400" b="1" spc="100" dirty="0">
              <a:solidFill>
                <a:srgbClr val="960032"/>
              </a:solidFill>
            </a:endParaRPr>
          </a:p>
        </p:txBody>
      </p:sp>
      <p:graphicFrame>
        <p:nvGraphicFramePr>
          <p:cNvPr id="8" name="Диаграмма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601501813"/>
              </p:ext>
            </p:extLst>
          </p:nvPr>
        </p:nvGraphicFramePr>
        <p:xfrm>
          <a:off x="335302" y="699542"/>
          <a:ext cx="5028786" cy="30066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9" name="Таблица 8">
            <a:extLst>
              <a:ext uri="{FF2B5EF4-FFF2-40B4-BE49-F238E27FC236}">
                <a16:creationId xmlns:a16="http://schemas.microsoft.com/office/drawing/2014/main" id="{900EA584-824B-4C91-8780-1DADB2EE365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69345550"/>
              </p:ext>
            </p:extLst>
          </p:nvPr>
        </p:nvGraphicFramePr>
        <p:xfrm>
          <a:off x="5436096" y="843558"/>
          <a:ext cx="3606799" cy="2470785"/>
        </p:xfrm>
        <a:graphic>
          <a:graphicData uri="http://schemas.openxmlformats.org/drawingml/2006/table">
            <a:tbl>
              <a:tblPr firstRow="1">
                <a:tableStyleId>{93296810-A885-4BE3-A3E7-6D5BEEA58F35}</a:tableStyleId>
              </a:tblPr>
              <a:tblGrid>
                <a:gridCol w="951662">
                  <a:extLst>
                    <a:ext uri="{9D8B030D-6E8A-4147-A177-3AD203B41FA5}">
                      <a16:colId xmlns:a16="http://schemas.microsoft.com/office/drawing/2014/main" val="3096310048"/>
                    </a:ext>
                  </a:extLst>
                </a:gridCol>
                <a:gridCol w="951662">
                  <a:extLst>
                    <a:ext uri="{9D8B030D-6E8A-4147-A177-3AD203B41FA5}">
                      <a16:colId xmlns:a16="http://schemas.microsoft.com/office/drawing/2014/main" val="2969097691"/>
                    </a:ext>
                  </a:extLst>
                </a:gridCol>
                <a:gridCol w="799396">
                  <a:extLst>
                    <a:ext uri="{9D8B030D-6E8A-4147-A177-3AD203B41FA5}">
                      <a16:colId xmlns:a16="http://schemas.microsoft.com/office/drawing/2014/main" val="2160492386"/>
                    </a:ext>
                  </a:extLst>
                </a:gridCol>
                <a:gridCol w="904079">
                  <a:extLst>
                    <a:ext uri="{9D8B030D-6E8A-4147-A177-3AD203B41FA5}">
                      <a16:colId xmlns:a16="http://schemas.microsoft.com/office/drawing/2014/main" val="2546302426"/>
                    </a:ext>
                  </a:extLst>
                </a:gridCol>
              </a:tblGrid>
              <a:tr h="152400"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 dirty="0">
                          <a:effectLst/>
                        </a:rPr>
                        <a:t>Факультет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Segoe UI" panose="020B0502040204020203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 dirty="0">
                          <a:effectLst/>
                        </a:rPr>
                        <a:t>Всего </a:t>
                      </a:r>
                      <a:r>
                        <a:rPr lang="ru-RU" sz="1100" u="none" strike="noStrike" dirty="0" err="1">
                          <a:effectLst/>
                        </a:rPr>
                        <a:t>целевиков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Segoe UI" panose="020B0502040204020203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 dirty="0">
                          <a:effectLst/>
                        </a:rPr>
                        <a:t>По квоте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Segoe UI" panose="020B0502040204020203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 dirty="0">
                          <a:effectLst/>
                        </a:rPr>
                        <a:t>Целевое обучение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Segoe UI" panose="020B0502040204020203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C0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13613335"/>
                  </a:ext>
                </a:extLst>
              </a:tr>
              <a:tr h="152400"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>
                          <a:effectLst/>
                        </a:rPr>
                        <a:t>РЭФ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Segoe UI" panose="020B0502040204020203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 dirty="0">
                          <a:effectLst/>
                        </a:rPr>
                        <a:t>80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Segoe UI" panose="020B0502040204020203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>
                          <a:effectLst/>
                        </a:rPr>
                        <a:t>49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Segoe UI" panose="020B0502040204020203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>
                          <a:effectLst/>
                        </a:rPr>
                        <a:t>31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Segoe UI" panose="020B0502040204020203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504648093"/>
                  </a:ext>
                </a:extLst>
              </a:tr>
              <a:tr h="152400"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>
                          <a:effectLst/>
                        </a:rPr>
                        <a:t>ФГО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Segoe UI" panose="020B0502040204020203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 dirty="0">
                          <a:effectLst/>
                        </a:rPr>
                        <a:t>9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Segoe UI" panose="020B0502040204020203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>
                          <a:effectLst/>
                        </a:rPr>
                        <a:t>7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Segoe UI" panose="020B0502040204020203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>
                          <a:effectLst/>
                        </a:rPr>
                        <a:t>2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Segoe UI" panose="020B0502040204020203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713745047"/>
                  </a:ext>
                </a:extLst>
              </a:tr>
              <a:tr h="152400"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>
                          <a:effectLst/>
                        </a:rPr>
                        <a:t>ФБ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Segoe UI" panose="020B0502040204020203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 dirty="0">
                          <a:effectLst/>
                        </a:rPr>
                        <a:t>23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Segoe UI" panose="020B0502040204020203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>
                          <a:effectLst/>
                        </a:rPr>
                        <a:t>13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Segoe UI" panose="020B0502040204020203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>
                          <a:effectLst/>
                        </a:rPr>
                        <a:t>10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Segoe UI" panose="020B0502040204020203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985898377"/>
                  </a:ext>
                </a:extLst>
              </a:tr>
              <a:tr h="152400"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>
                          <a:effectLst/>
                        </a:rPr>
                        <a:t>ЗО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Segoe UI" panose="020B0502040204020203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 dirty="0">
                          <a:effectLst/>
                        </a:rPr>
                        <a:t>6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Segoe UI" panose="020B0502040204020203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>
                          <a:effectLst/>
                        </a:rPr>
                        <a:t>6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Segoe UI" panose="020B0502040204020203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 dirty="0">
                          <a:effectLst/>
                        </a:rPr>
                        <a:t>0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Segoe UI" panose="020B0502040204020203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739564244"/>
                  </a:ext>
                </a:extLst>
              </a:tr>
              <a:tr h="152400"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>
                          <a:effectLst/>
                        </a:rPr>
                        <a:t>ФЛА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Segoe UI" panose="020B0502040204020203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 dirty="0">
                          <a:effectLst/>
                        </a:rPr>
                        <a:t>116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Segoe UI" panose="020B0502040204020203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>
                          <a:effectLst/>
                        </a:rPr>
                        <a:t>113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Segoe UI" panose="020B0502040204020203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>
                          <a:effectLst/>
                        </a:rPr>
                        <a:t>3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Segoe UI" panose="020B0502040204020203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617994079"/>
                  </a:ext>
                </a:extLst>
              </a:tr>
              <a:tr h="152400"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>
                          <a:effectLst/>
                        </a:rPr>
                        <a:t>МТФ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Segoe UI" panose="020B0502040204020203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 dirty="0">
                          <a:effectLst/>
                        </a:rPr>
                        <a:t>30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Segoe UI" panose="020B0502040204020203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>
                          <a:effectLst/>
                        </a:rPr>
                        <a:t>27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Segoe UI" panose="020B0502040204020203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>
                          <a:effectLst/>
                        </a:rPr>
                        <a:t>3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Segoe UI" panose="020B0502040204020203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999554076"/>
                  </a:ext>
                </a:extLst>
              </a:tr>
              <a:tr h="152400"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>
                          <a:effectLst/>
                        </a:rPr>
                        <a:t>АВТФ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Segoe UI" panose="020B0502040204020203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 dirty="0">
                          <a:effectLst/>
                        </a:rPr>
                        <a:t>79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Segoe UI" panose="020B0502040204020203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>
                          <a:effectLst/>
                        </a:rPr>
                        <a:t>78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Segoe UI" panose="020B0502040204020203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>
                          <a:effectLst/>
                        </a:rPr>
                        <a:t>1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Segoe UI" panose="020B0502040204020203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80604749"/>
                  </a:ext>
                </a:extLst>
              </a:tr>
              <a:tr h="152400"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>
                          <a:effectLst/>
                        </a:rPr>
                        <a:t>ФМА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Segoe UI" panose="020B0502040204020203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 dirty="0">
                          <a:effectLst/>
                        </a:rPr>
                        <a:t>24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Segoe UI" panose="020B0502040204020203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>
                          <a:effectLst/>
                        </a:rPr>
                        <a:t>20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Segoe UI" panose="020B0502040204020203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>
                          <a:effectLst/>
                        </a:rPr>
                        <a:t>4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Segoe UI" panose="020B0502040204020203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736972530"/>
                  </a:ext>
                </a:extLst>
              </a:tr>
              <a:tr h="152400"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>
                          <a:effectLst/>
                        </a:rPr>
                        <a:t>ФЭН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Segoe UI" panose="020B0502040204020203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 dirty="0">
                          <a:effectLst/>
                        </a:rPr>
                        <a:t>66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Segoe UI" panose="020B0502040204020203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>
                          <a:effectLst/>
                        </a:rPr>
                        <a:t>36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Segoe UI" panose="020B0502040204020203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>
                          <a:effectLst/>
                        </a:rPr>
                        <a:t>30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Segoe UI" panose="020B0502040204020203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13250"/>
                  </a:ext>
                </a:extLst>
              </a:tr>
              <a:tr h="152400"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>
                          <a:effectLst/>
                        </a:rPr>
                        <a:t>ФПМИ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Segoe UI" panose="020B0502040204020203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 dirty="0">
                          <a:effectLst/>
                        </a:rPr>
                        <a:t>10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Segoe UI" panose="020B0502040204020203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>
                          <a:effectLst/>
                        </a:rPr>
                        <a:t>8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Segoe UI" panose="020B0502040204020203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>
                          <a:effectLst/>
                        </a:rPr>
                        <a:t>2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Segoe UI" panose="020B0502040204020203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181077689"/>
                  </a:ext>
                </a:extLst>
              </a:tr>
              <a:tr h="152400"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>
                          <a:effectLst/>
                        </a:rPr>
                        <a:t>ФТФ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Segoe UI" panose="020B0502040204020203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 dirty="0">
                          <a:effectLst/>
                        </a:rPr>
                        <a:t>7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Segoe UI" panose="020B0502040204020203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>
                          <a:effectLst/>
                        </a:rPr>
                        <a:t>3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Segoe UI" panose="020B0502040204020203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>
                          <a:effectLst/>
                        </a:rPr>
                        <a:t>4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Segoe UI" panose="020B0502040204020203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281754"/>
                  </a:ext>
                </a:extLst>
              </a:tr>
              <a:tr h="152400"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>
                          <a:effectLst/>
                        </a:rPr>
                        <a:t>ИСТ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Segoe UI" panose="020B0502040204020203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 dirty="0">
                          <a:effectLst/>
                        </a:rPr>
                        <a:t>2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Segoe UI" panose="020B0502040204020203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>
                          <a:effectLst/>
                        </a:rPr>
                        <a:t>2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Segoe UI" panose="020B0502040204020203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 dirty="0">
                          <a:effectLst/>
                        </a:rPr>
                        <a:t>0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Segoe UI" panose="020B0502040204020203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31125816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514709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1"/>
          <p:cNvSpPr txBox="1">
            <a:spLocks/>
          </p:cNvSpPr>
          <p:nvPr/>
        </p:nvSpPr>
        <p:spPr>
          <a:xfrm>
            <a:off x="251520" y="123478"/>
            <a:ext cx="8377158" cy="504056"/>
          </a:xfrm>
          <a:prstGeom prst="rect">
            <a:avLst/>
          </a:prstGeom>
        </p:spPr>
        <p:txBody>
          <a:bodyPr vert="horz" lIns="91398" tIns="45700" rIns="91398" bIns="45700" rtlCol="0" anchor="ctr">
            <a:noAutofit/>
          </a:bodyPr>
          <a:lstStyle>
            <a:lvl1pPr algn="ctr" defTabSz="913955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algn="l"/>
            <a:r>
              <a:rPr lang="ru-RU" altLang="ru-RU" sz="2400" b="1" spc="100" dirty="0" smtClean="0">
                <a:solidFill>
                  <a:srgbClr val="960032"/>
                </a:solidFill>
              </a:rPr>
              <a:t>ОСОБЕННОСТИ ПРИЕМНОЙ </a:t>
            </a:r>
            <a:r>
              <a:rPr lang="ru-RU" altLang="ru-RU" sz="2400" b="1" spc="100" dirty="0">
                <a:solidFill>
                  <a:srgbClr val="960032"/>
                </a:solidFill>
              </a:rPr>
              <a:t>КАМПАНИИ </a:t>
            </a:r>
            <a:r>
              <a:rPr lang="ru-RU" altLang="ru-RU" sz="2400" b="1" spc="100" dirty="0" smtClean="0">
                <a:solidFill>
                  <a:srgbClr val="960032"/>
                </a:solidFill>
              </a:rPr>
              <a:t>2022 г</a:t>
            </a:r>
            <a:r>
              <a:rPr lang="ru-RU" altLang="ru-RU" sz="2400" b="1" spc="100" dirty="0">
                <a:solidFill>
                  <a:srgbClr val="960032"/>
                </a:solidFill>
              </a:rPr>
              <a:t>.</a:t>
            </a:r>
            <a:endParaRPr lang="ru-RU" sz="1600" dirty="0"/>
          </a:p>
        </p:txBody>
      </p:sp>
      <p:pic>
        <p:nvPicPr>
          <p:cNvPr id="1026" name="Picture 2" descr="https://avatars.dzeninfra.ru/get-zen_doc/5163854/pub_62c712b3827a24535c02f0ee_62c712cd827a24535c0322a8/scale_240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912946"/>
            <a:ext cx="5400600" cy="2753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51520" y="555526"/>
            <a:ext cx="864096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/>
              <a:t>«Приоритетными для государства направлениями подготовки в 2022/2023 году станут инженерно-технические (</a:t>
            </a:r>
            <a:r>
              <a:rPr lang="ru-RU" sz="1600" b="1" dirty="0"/>
              <a:t>251 033 мест</a:t>
            </a:r>
            <a:r>
              <a:rPr lang="ru-RU" sz="1600" dirty="0"/>
              <a:t>), педагогические (75 788 мест), медицинские (53 450 мест) и сельскохозяйственные (41 095 мест) специальности. Эти специальности пользуются наибольшим спросом в регионах, поэтому мы даем по ним больше всего бюджетных мест», — сообщил Министр науки и высшего образования РФ Валерий Фальков.</a:t>
            </a:r>
          </a:p>
        </p:txBody>
      </p:sp>
      <p:sp>
        <p:nvSpPr>
          <p:cNvPr id="4" name="Правая фигурная скобка 3"/>
          <p:cNvSpPr/>
          <p:nvPr/>
        </p:nvSpPr>
        <p:spPr>
          <a:xfrm>
            <a:off x="5796136" y="2139702"/>
            <a:ext cx="216024" cy="2527194"/>
          </a:xfrm>
          <a:prstGeom prst="rightBrace">
            <a:avLst>
              <a:gd name="adj1" fmla="val 51925"/>
              <a:gd name="adj2" fmla="val 5000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TextBox 4"/>
          <p:cNvSpPr txBox="1"/>
          <p:nvPr/>
        </p:nvSpPr>
        <p:spPr>
          <a:xfrm>
            <a:off x="6156176" y="2526136"/>
            <a:ext cx="273630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240 тыс. </a:t>
            </a:r>
            <a:r>
              <a:rPr lang="ru-RU" dirty="0" smtClean="0"/>
              <a:t>выпускников школ 2022 г. имели набор ЕГЭ, достаточный для поступления на инженерно-технические направления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906511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395536" y="78715"/>
            <a:ext cx="9721080" cy="647789"/>
          </a:xfrm>
          <a:prstGeom prst="rect">
            <a:avLst/>
          </a:prstGeom>
          <a:noFill/>
        </p:spPr>
        <p:txBody>
          <a:bodyPr vert="horz" lIns="91398" tIns="45700" rIns="91398" bIns="45700" rtlCol="0" anchor="ctr">
            <a:normAutofit fontScale="92500" lnSpcReduction="10000"/>
          </a:bodyPr>
          <a:lstStyle/>
          <a:p>
            <a:pPr marL="0" marR="0" lvl="0" indent="0" algn="l" defTabSz="913955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2600" b="1" i="0" u="none" strike="noStrike" kern="1200" cap="none" spc="100" normalizeH="0" noProof="0" dirty="0">
                <a:ln>
                  <a:noFill/>
                </a:ln>
                <a:solidFill>
                  <a:srgbClr val="960032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ПРИЕМНАЯ КАМПАНИЯ </a:t>
            </a:r>
            <a:r>
              <a:rPr kumimoji="0" lang="ru-RU" altLang="ru-RU" sz="2600" b="1" i="0" u="none" strike="noStrike" kern="1200" cap="none" spc="100" normalizeH="0" noProof="0" dirty="0" smtClean="0">
                <a:ln>
                  <a:noFill/>
                </a:ln>
                <a:solidFill>
                  <a:srgbClr val="960032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2022:</a:t>
            </a:r>
            <a:endParaRPr kumimoji="0" lang="ru-RU" altLang="ru-RU" sz="2600" b="1" i="0" u="none" strike="noStrike" kern="1200" cap="none" spc="100" normalizeH="0" noProof="0" dirty="0">
              <a:ln>
                <a:noFill/>
              </a:ln>
              <a:solidFill>
                <a:srgbClr val="960032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l" defTabSz="913955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altLang="ru-RU" sz="1700" b="1" spc="100" dirty="0">
                <a:solidFill>
                  <a:srgbClr val="9600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баллы при поступлении 255 и более</a:t>
            </a:r>
            <a:endParaRPr kumimoji="0" lang="ru-RU" sz="1700" b="1" i="0" u="none" strike="noStrike" kern="1200" cap="none" spc="100" normalizeH="0" noProof="0" dirty="0">
              <a:ln>
                <a:noFill/>
              </a:ln>
              <a:solidFill>
                <a:srgbClr val="960032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12513989"/>
              </p:ext>
            </p:extLst>
          </p:nvPr>
        </p:nvGraphicFramePr>
        <p:xfrm>
          <a:off x="467544" y="843558"/>
          <a:ext cx="6552731" cy="3749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4175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2384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2230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3626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809888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736262">
                  <a:extLst>
                    <a:ext uri="{9D8B030D-6E8A-4147-A177-3AD203B41FA5}">
                      <a16:colId xmlns:a16="http://schemas.microsoft.com/office/drawing/2014/main" val="2976716227"/>
                    </a:ext>
                  </a:extLst>
                </a:gridCol>
                <a:gridCol w="809888">
                  <a:extLst>
                    <a:ext uri="{9D8B030D-6E8A-4147-A177-3AD203B41FA5}">
                      <a16:colId xmlns:a16="http://schemas.microsoft.com/office/drawing/2014/main" val="3340933954"/>
                    </a:ext>
                  </a:extLst>
                </a:gridCol>
                <a:gridCol w="736262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736262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</a:tblGrid>
              <a:tr h="142876"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№</a:t>
                      </a: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81C3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Факультет</a:t>
                      </a: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81C3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2019*</a:t>
                      </a: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81C3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2019**</a:t>
                      </a: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81C3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2020</a:t>
                      </a:r>
                      <a:r>
                        <a:rPr lang="en-US" sz="12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*</a:t>
                      </a:r>
                      <a:endParaRPr lang="ru-RU" sz="12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81C3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2020**</a:t>
                      </a:r>
                      <a:endParaRPr lang="ru-RU" sz="12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81C3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2021*</a:t>
                      </a:r>
                      <a:endParaRPr lang="ru-RU" sz="12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81C3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395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2021**</a:t>
                      </a:r>
                      <a:endParaRPr lang="ru-RU" sz="12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/>
                      <a:endParaRPr lang="ru-RU" sz="12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81C3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2022</a:t>
                      </a: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81C3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19063"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81C3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ФГО</a:t>
                      </a: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kern="1200" dirty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26 / 15</a:t>
                      </a: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kern="1200" dirty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12 / 8</a:t>
                      </a: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kern="1200" dirty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35/16</a:t>
                      </a: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kern="1200" dirty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19/11</a:t>
                      </a:r>
                      <a:endParaRPr lang="ru-RU" sz="1200" b="1" kern="1200" dirty="0">
                        <a:solidFill>
                          <a:schemeClr val="dk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kern="1200" dirty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46/13</a:t>
                      </a: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kern="1200" dirty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3/6</a:t>
                      </a: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kern="1200" dirty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19/</a:t>
                      </a:r>
                      <a:r>
                        <a:rPr lang="ru-RU" sz="1200" b="1" kern="1200" dirty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22</a:t>
                      </a: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81C3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ФПМИ</a:t>
                      </a: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kern="1200" dirty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16 / 15</a:t>
                      </a: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kern="1200" dirty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4 / 4</a:t>
                      </a: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kern="1200" dirty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44/38</a:t>
                      </a: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kern="1200" dirty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22/21</a:t>
                      </a:r>
                      <a:endParaRPr lang="ru-RU" sz="1200" b="1" kern="1200" dirty="0">
                        <a:solidFill>
                          <a:schemeClr val="dk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kern="1200" dirty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53/49</a:t>
                      </a: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kern="1200" dirty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0/26</a:t>
                      </a: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kern="1200" dirty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16/</a:t>
                      </a:r>
                      <a:r>
                        <a:rPr lang="ru-RU" sz="1200" b="1" kern="1200" dirty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34</a:t>
                      </a: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19063"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81C3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АВТФ</a:t>
                      </a: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kern="1200" dirty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53 / 46</a:t>
                      </a: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kern="1200" dirty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12 / 12</a:t>
                      </a: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kern="1200" dirty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81/47</a:t>
                      </a: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kern="1200" dirty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25/20</a:t>
                      </a:r>
                      <a:endParaRPr lang="ru-RU" sz="1200" b="1" kern="1200" dirty="0">
                        <a:solidFill>
                          <a:schemeClr val="dk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kern="1200" dirty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125/92</a:t>
                      </a: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kern="1200" dirty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1/35</a:t>
                      </a: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kern="1200" dirty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39/</a:t>
                      </a:r>
                      <a:r>
                        <a:rPr lang="ru-RU" sz="1200" b="1" kern="1200" dirty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54</a:t>
                      </a: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48600"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</a:t>
                      </a: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81C3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ФБ</a:t>
                      </a: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kern="1200" dirty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20 / 3</a:t>
                      </a: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kern="1200" dirty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 / 0</a:t>
                      </a: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kern="1200" dirty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48/4</a:t>
                      </a: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kern="1200" dirty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15/4</a:t>
                      </a:r>
                      <a:endParaRPr lang="ru-RU" sz="1200" b="1" kern="1200" dirty="0">
                        <a:solidFill>
                          <a:schemeClr val="dk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kern="1200" dirty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27/5</a:t>
                      </a: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kern="1200" dirty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3/4</a:t>
                      </a: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kern="1200" dirty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26/</a:t>
                      </a:r>
                      <a:r>
                        <a:rPr lang="ru-RU" sz="1200" b="1" kern="1200" dirty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3</a:t>
                      </a: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19063"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</a:t>
                      </a: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81C3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ФМА</a:t>
                      </a: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kern="1200" dirty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4 / 3</a:t>
                      </a: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kern="1200" dirty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0 / 0</a:t>
                      </a: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kern="1200" dirty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21/5</a:t>
                      </a: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kern="1200" dirty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12/5</a:t>
                      </a:r>
                      <a:endParaRPr lang="ru-RU" sz="1200" b="1" kern="1200" dirty="0">
                        <a:solidFill>
                          <a:schemeClr val="dk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kern="1200" dirty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21/1</a:t>
                      </a: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kern="1200" dirty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3/1</a:t>
                      </a: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kern="1200" dirty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7/</a:t>
                      </a:r>
                      <a:r>
                        <a:rPr lang="ru-RU" sz="1200" b="1" kern="1200" dirty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</a:t>
                      </a: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81C3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ИСТ</a:t>
                      </a: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kern="1200" dirty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3 / 0</a:t>
                      </a: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kern="1200" dirty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 / 0</a:t>
                      </a: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kern="1200" dirty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7/2</a:t>
                      </a: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kern="1200" dirty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3/2</a:t>
                      </a:r>
                      <a:endParaRPr lang="ru-RU" sz="1200" b="1" kern="1200" dirty="0">
                        <a:solidFill>
                          <a:schemeClr val="dk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kern="1200" dirty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18/9</a:t>
                      </a: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kern="1200" dirty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0/5</a:t>
                      </a: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kern="1200" dirty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8/</a:t>
                      </a:r>
                      <a:r>
                        <a:rPr lang="ru-RU" sz="1200" b="1" kern="1200" dirty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6</a:t>
                      </a: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19063"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</a:t>
                      </a: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81C3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ФЭН</a:t>
                      </a: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kern="1200" dirty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10 / 9</a:t>
                      </a: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kern="1200" dirty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3 / 3</a:t>
                      </a: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kern="1200" dirty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18/5</a:t>
                      </a: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kern="1200" dirty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6/5</a:t>
                      </a:r>
                      <a:endParaRPr lang="ru-RU" sz="1200" b="1" kern="1200" dirty="0">
                        <a:solidFill>
                          <a:schemeClr val="dk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kern="1200" dirty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23/9</a:t>
                      </a: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kern="1200" dirty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1/7</a:t>
                      </a: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kern="1200" dirty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10/</a:t>
                      </a:r>
                      <a:r>
                        <a:rPr lang="ru-RU" sz="1200" b="1" kern="1200" dirty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43846"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</a:t>
                      </a: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81C3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ФТФ</a:t>
                      </a: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kern="1200" dirty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 / 0</a:t>
                      </a: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kern="1200" dirty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0 / 0</a:t>
                      </a: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kern="1200" dirty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6/4</a:t>
                      </a: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kern="1200" dirty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2/2</a:t>
                      </a:r>
                      <a:endParaRPr lang="ru-RU" sz="1200" b="1" kern="1200" dirty="0">
                        <a:solidFill>
                          <a:schemeClr val="dk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kern="1200" dirty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7/6</a:t>
                      </a: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kern="1200" dirty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0/5</a:t>
                      </a: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kern="1200" dirty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3/</a:t>
                      </a:r>
                      <a:r>
                        <a:rPr lang="ru-RU" sz="1200" b="1" kern="1200" dirty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2</a:t>
                      </a: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119063"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</a:t>
                      </a: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81C3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РЭФ</a:t>
                      </a: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kern="1200" dirty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 / 0</a:t>
                      </a: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kern="1200" dirty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0 / 0</a:t>
                      </a: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kern="1200" dirty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10/3</a:t>
                      </a: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kern="1200" dirty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2/2</a:t>
                      </a:r>
                      <a:endParaRPr lang="ru-RU" sz="1200" b="1" kern="1200" dirty="0">
                        <a:solidFill>
                          <a:schemeClr val="dk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kern="1200" dirty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5/2</a:t>
                      </a: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kern="1200" dirty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0/2</a:t>
                      </a: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kern="1200" dirty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4/</a:t>
                      </a:r>
                      <a:r>
                        <a:rPr lang="ru-RU" sz="1200" b="1" kern="1200" dirty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3</a:t>
                      </a: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119063"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</a:t>
                      </a: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81C3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МТФ</a:t>
                      </a: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kern="1200" dirty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5 / 2</a:t>
                      </a: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kern="1200" dirty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 / 1</a:t>
                      </a: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kern="1200" dirty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21/9</a:t>
                      </a: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kern="1200" dirty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8/6</a:t>
                      </a:r>
                      <a:endParaRPr lang="ru-RU" sz="1200" b="1" kern="1200" dirty="0">
                        <a:solidFill>
                          <a:schemeClr val="dk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kern="1200" dirty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23/8</a:t>
                      </a: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kern="1200" dirty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4/4</a:t>
                      </a: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kern="1200" dirty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9/</a:t>
                      </a:r>
                      <a:r>
                        <a:rPr lang="ru-RU" sz="1200" b="1" kern="1200" dirty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8</a:t>
                      </a: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119063"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</a:t>
                      </a: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81C3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ФЛА</a:t>
                      </a: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kern="1200" dirty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5 / 5</a:t>
                      </a: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kern="1200" dirty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2 / 2</a:t>
                      </a: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kern="1200" dirty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14/8</a:t>
                      </a: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kern="1200" dirty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6/6</a:t>
                      </a:r>
                      <a:endParaRPr lang="ru-RU" sz="1200" b="1" kern="1200" dirty="0">
                        <a:solidFill>
                          <a:schemeClr val="dk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kern="1200" dirty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12/2</a:t>
                      </a: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kern="1200" dirty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1/2</a:t>
                      </a: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kern="1200" dirty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9/</a:t>
                      </a:r>
                      <a:r>
                        <a:rPr lang="ru-RU" sz="1200" b="1" kern="1200" dirty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2</a:t>
                      </a: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119063">
                <a:tc>
                  <a:txBody>
                    <a:bodyPr/>
                    <a:lstStyle/>
                    <a:p>
                      <a:pPr algn="ctr"/>
                      <a:endParaRPr lang="ru-RU" sz="12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81C3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ИТОГО</a:t>
                      </a: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kern="1200" dirty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147 / 98</a:t>
                      </a: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kern="1200" dirty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36/ 30</a:t>
                      </a: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kern="1200" dirty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325/144</a:t>
                      </a: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kern="1200" dirty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122/85</a:t>
                      </a:r>
                      <a:endParaRPr lang="ru-RU" sz="1200" b="1" kern="1200" dirty="0">
                        <a:solidFill>
                          <a:schemeClr val="dk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kern="1200" dirty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374/198</a:t>
                      </a: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kern="1200" dirty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16/97</a:t>
                      </a:r>
                      <a:endParaRPr lang="ru-RU" sz="1200" b="1" kern="1200" dirty="0">
                        <a:solidFill>
                          <a:schemeClr val="dk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kern="1200" dirty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150/135</a:t>
                      </a:r>
                      <a:endParaRPr lang="ru-RU" sz="1200" b="1" kern="1200" dirty="0">
                        <a:solidFill>
                          <a:schemeClr val="dk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7098830" y="1494702"/>
            <a:ext cx="17859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66700" indent="-266700"/>
            <a:r>
              <a:rPr lang="ru-RU" sz="1600" b="1" dirty="0">
                <a:latin typeface="Arial" panose="020B0604020202020204" pitchFamily="34" charset="0"/>
                <a:cs typeface="Arial" panose="020B0604020202020204" pitchFamily="34" charset="0"/>
              </a:rPr>
              <a:t>** 1-2 сессии на «4» и «5»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7109133" y="1087520"/>
            <a:ext cx="200026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>
                <a:latin typeface="Arial" panose="020B0604020202020204" pitchFamily="34" charset="0"/>
                <a:cs typeface="Arial" panose="020B0604020202020204" pitchFamily="34" charset="0"/>
              </a:rPr>
              <a:t>* ВИ+ЕГЭ / ЕГЭ</a:t>
            </a:r>
          </a:p>
        </p:txBody>
      </p:sp>
    </p:spTree>
    <p:extLst>
      <p:ext uri="{BB962C8B-B14F-4D97-AF65-F5344CB8AC3E}">
        <p14:creationId xmlns:p14="http://schemas.microsoft.com/office/powerpoint/2010/main" val="6167212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>
            <a:extLst>
              <a:ext uri="{FF2B5EF4-FFF2-40B4-BE49-F238E27FC236}">
                <a16:creationId xmlns:a16="http://schemas.microsoft.com/office/drawing/2014/main" id="{B13ADA40-789F-40C3-861B-E559EDF18F20}"/>
              </a:ext>
            </a:extLst>
          </p:cNvPr>
          <p:cNvSpPr txBox="1">
            <a:spLocks/>
          </p:cNvSpPr>
          <p:nvPr/>
        </p:nvSpPr>
        <p:spPr>
          <a:xfrm>
            <a:off x="251520" y="123478"/>
            <a:ext cx="8568952" cy="504056"/>
          </a:xfrm>
          <a:prstGeom prst="rect">
            <a:avLst/>
          </a:prstGeom>
        </p:spPr>
        <p:txBody>
          <a:bodyPr vert="horz" lIns="91398" tIns="45700" rIns="91398" bIns="45700" rtlCol="0" anchor="ctr">
            <a:noAutofit/>
          </a:bodyPr>
          <a:lstStyle>
            <a:lvl1pPr algn="ctr" defTabSz="913955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algn="l"/>
            <a:r>
              <a:rPr lang="ru-RU" altLang="ru-RU" sz="2200" b="1" spc="100" dirty="0" smtClean="0">
                <a:solidFill>
                  <a:srgbClr val="960032"/>
                </a:solidFill>
              </a:rPr>
              <a:t>Ключевые показатели программы «ПРИОРИТЕТ-2030»</a:t>
            </a:r>
            <a:endParaRPr lang="ru-RU" altLang="ru-RU" sz="2200" b="1" spc="100" dirty="0">
              <a:solidFill>
                <a:srgbClr val="960032"/>
              </a:solidFill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19573246"/>
              </p:ext>
            </p:extLst>
          </p:nvPr>
        </p:nvGraphicFramePr>
        <p:xfrm>
          <a:off x="323528" y="771550"/>
          <a:ext cx="8280919" cy="215265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663555">
                  <a:extLst>
                    <a:ext uri="{9D8B030D-6E8A-4147-A177-3AD203B41FA5}">
                      <a16:colId xmlns:a16="http://schemas.microsoft.com/office/drawing/2014/main" val="1852834902"/>
                    </a:ext>
                  </a:extLst>
                </a:gridCol>
                <a:gridCol w="4382244">
                  <a:extLst>
                    <a:ext uri="{9D8B030D-6E8A-4147-A177-3AD203B41FA5}">
                      <a16:colId xmlns:a16="http://schemas.microsoft.com/office/drawing/2014/main" val="1497859425"/>
                    </a:ext>
                  </a:extLst>
                </a:gridCol>
                <a:gridCol w="758569">
                  <a:extLst>
                    <a:ext uri="{9D8B030D-6E8A-4147-A177-3AD203B41FA5}">
                      <a16:colId xmlns:a16="http://schemas.microsoft.com/office/drawing/2014/main" val="3050477931"/>
                    </a:ext>
                  </a:extLst>
                </a:gridCol>
                <a:gridCol w="1094595">
                  <a:extLst>
                    <a:ext uri="{9D8B030D-6E8A-4147-A177-3AD203B41FA5}">
                      <a16:colId xmlns:a16="http://schemas.microsoft.com/office/drawing/2014/main" val="989347176"/>
                    </a:ext>
                  </a:extLst>
                </a:gridCol>
                <a:gridCol w="1381956">
                  <a:extLst>
                    <a:ext uri="{9D8B030D-6E8A-4147-A177-3AD203B41FA5}">
                      <a16:colId xmlns:a16="http://schemas.microsoft.com/office/drawing/2014/main" val="3697333000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Шифр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Наименование показателя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Ед. изм.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2022 план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2022 факт на 27.09.2022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28305816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Р5(с2)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Доля обучающихся по образовательным программам высшего образования по договорам о целевом обучении в общей численности обучающихся по образовательным программам высшего образования (очная форма)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%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3,80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3,82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8954591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Р6(с2)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Доля обучающихся по образовательным программам, прибывших из других субъектов РФ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%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solidFill>
                            <a:srgbClr val="FF0000"/>
                          </a:solidFill>
                          <a:effectLst/>
                        </a:rPr>
                        <a:t>53,00</a:t>
                      </a:r>
                      <a:endParaRPr lang="ru-RU" sz="1100" b="1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 smtClean="0">
                          <a:solidFill>
                            <a:srgbClr val="FF0000"/>
                          </a:solidFill>
                          <a:effectLst/>
                        </a:rPr>
                        <a:t>38,2</a:t>
                      </a:r>
                      <a:r>
                        <a:rPr lang="ru-RU" sz="1100" b="1" dirty="0">
                          <a:solidFill>
                            <a:srgbClr val="FF0000"/>
                          </a:solidFill>
                          <a:effectLst/>
                        </a:rPr>
                        <a:t> </a:t>
                      </a:r>
                      <a:endParaRPr lang="ru-RU" sz="1100" b="1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33126050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Р7(с2)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Доля иностранных граждан и лиц без гражданства, обучающихся по образовательным программам высшего образования в общей численности обучающихся по образовательным программам высшего образования (очная форма)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%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14,60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15,31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08890426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409674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1"/>
          <p:cNvSpPr txBox="1">
            <a:spLocks/>
          </p:cNvSpPr>
          <p:nvPr/>
        </p:nvSpPr>
        <p:spPr>
          <a:xfrm>
            <a:off x="251520" y="123478"/>
            <a:ext cx="8377158" cy="504056"/>
          </a:xfrm>
          <a:prstGeom prst="rect">
            <a:avLst/>
          </a:prstGeom>
        </p:spPr>
        <p:txBody>
          <a:bodyPr vert="horz" lIns="91398" tIns="45700" rIns="91398" bIns="45700" rtlCol="0" anchor="ctr">
            <a:noAutofit/>
          </a:bodyPr>
          <a:lstStyle>
            <a:lvl1pPr algn="ctr" defTabSz="913955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algn="l"/>
            <a:r>
              <a:rPr lang="ru-RU" altLang="ru-RU" sz="2400" b="1" spc="100" dirty="0">
                <a:solidFill>
                  <a:srgbClr val="960032"/>
                </a:solidFill>
              </a:rPr>
              <a:t>ПРИЕМНАЯ КАМПАНИЯ </a:t>
            </a:r>
            <a:r>
              <a:rPr lang="ru-RU" altLang="ru-RU" sz="2400" b="1" spc="100" dirty="0" smtClean="0">
                <a:solidFill>
                  <a:srgbClr val="960032"/>
                </a:solidFill>
              </a:rPr>
              <a:t>2023/2024 учебного года</a:t>
            </a:r>
            <a:endParaRPr lang="ru-RU" sz="1600" dirty="0"/>
          </a:p>
        </p:txBody>
      </p:sp>
      <p:sp>
        <p:nvSpPr>
          <p:cNvPr id="3" name="TextBox 2"/>
          <p:cNvSpPr txBox="1"/>
          <p:nvPr/>
        </p:nvSpPr>
        <p:spPr>
          <a:xfrm>
            <a:off x="395536" y="699542"/>
            <a:ext cx="8424936" cy="29238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7800" indent="-177800">
              <a:spcAft>
                <a:spcPts val="1200"/>
              </a:spcAft>
              <a:buAutoNum type="arabicPeriod"/>
            </a:pPr>
            <a:r>
              <a:rPr lang="ru-RU" dirty="0"/>
              <a:t>До 01.11.2021 г. правила приема и план набора (изменение конкурсных групп, перераспределение КЦП между факультетами)</a:t>
            </a:r>
          </a:p>
          <a:p>
            <a:pPr marL="177800" indent="-177800">
              <a:spcAft>
                <a:spcPts val="1200"/>
              </a:spcAft>
              <a:buAutoNum type="arabicPeriod"/>
            </a:pPr>
            <a:r>
              <a:rPr lang="ru-RU" dirty="0" smtClean="0"/>
              <a:t>Ориентация всей работы по </a:t>
            </a:r>
            <a:r>
              <a:rPr lang="ru-RU" dirty="0" err="1" smtClean="0"/>
              <a:t>довузовскому</a:t>
            </a:r>
            <a:r>
              <a:rPr lang="ru-RU" dirty="0" smtClean="0"/>
              <a:t> образованию на ключевые показатели университета – средний балл ЕГЭ, </a:t>
            </a:r>
            <a:r>
              <a:rPr lang="ru-RU" dirty="0" err="1" smtClean="0"/>
              <a:t>целевики</a:t>
            </a:r>
            <a:r>
              <a:rPr lang="ru-RU" dirty="0" smtClean="0"/>
              <a:t>, другие регионы, иностранцы</a:t>
            </a:r>
          </a:p>
          <a:p>
            <a:pPr marL="177800" indent="-177800">
              <a:spcAft>
                <a:spcPts val="1200"/>
              </a:spcAft>
              <a:buAutoNum type="arabicPeriod"/>
            </a:pPr>
            <a:r>
              <a:rPr lang="ru-RU" dirty="0" smtClean="0"/>
              <a:t>Развитие олимпиады «Будущее Сибири» - проведение (очно) в других регионах, странах (150 человек прием в рамках квоты </a:t>
            </a:r>
            <a:r>
              <a:rPr lang="ru-RU" dirty="0" err="1" smtClean="0"/>
              <a:t>Россотрудничества</a:t>
            </a:r>
            <a:r>
              <a:rPr lang="ru-RU" dirty="0" smtClean="0"/>
              <a:t>)</a:t>
            </a:r>
          </a:p>
          <a:p>
            <a:pPr marL="177800" indent="-177800">
              <a:spcAft>
                <a:spcPts val="1200"/>
              </a:spcAft>
              <a:buAutoNum type="arabicPeriod"/>
            </a:pPr>
            <a:r>
              <a:rPr lang="ru-RU" dirty="0" smtClean="0"/>
              <a:t>Проведение «целевых» олимпиад в других регионах</a:t>
            </a:r>
          </a:p>
          <a:p>
            <a:pPr marL="177800" indent="-177800">
              <a:spcAft>
                <a:spcPts val="1200"/>
              </a:spcAft>
              <a:buAutoNum type="arabicPeriod"/>
            </a:pPr>
            <a:r>
              <a:rPr lang="ru-RU" dirty="0" smtClean="0"/>
              <a:t>Описание образовательных программ</a:t>
            </a:r>
          </a:p>
        </p:txBody>
      </p:sp>
    </p:spTree>
    <p:extLst>
      <p:ext uri="{BB962C8B-B14F-4D97-AF65-F5344CB8AC3E}">
        <p14:creationId xmlns:p14="http://schemas.microsoft.com/office/powerpoint/2010/main" val="5730408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ик 10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20694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512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755576" y="1225636"/>
            <a:ext cx="7632848" cy="2304256"/>
          </a:xfrm>
        </p:spPr>
        <p:txBody>
          <a:bodyPr>
            <a:noAutofit/>
          </a:bodyPr>
          <a:lstStyle/>
          <a:p>
            <a:r>
              <a:rPr lang="ru-RU" sz="3600" b="1" dirty="0">
                <a:solidFill>
                  <a:schemeClr val="bg1"/>
                </a:solidFill>
              </a:rPr>
              <a:t>ИТОГИ ПРИЕМНОЙ КАМПАНИИ </a:t>
            </a:r>
            <a:r>
              <a:rPr lang="ru-RU" sz="3600" b="1" dirty="0" smtClean="0">
                <a:solidFill>
                  <a:schemeClr val="bg1"/>
                </a:solidFill>
              </a:rPr>
              <a:t>2022/2023 УЧЕБНОГО ГОДА</a:t>
            </a:r>
            <a:endParaRPr lang="ru-RU" altLang="ru-RU" sz="1600" b="1" spc="100" dirty="0">
              <a:solidFill>
                <a:schemeClr val="bg1"/>
              </a:solidFill>
              <a:ea typeface="Stem" pitchFamily="34" charset="-52"/>
            </a:endParaRPr>
          </a:p>
        </p:txBody>
      </p:sp>
      <p:pic>
        <p:nvPicPr>
          <p:cNvPr id="1026" name="Picture 2" descr="C:\Users\CompX\Desktop\Безымянный-2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65550" y="513437"/>
            <a:ext cx="1612900" cy="411163"/>
          </a:xfrm>
          <a:prstGeom prst="rect">
            <a:avLst/>
          </a:prstGeom>
          <a:noFill/>
        </p:spPr>
      </p:pic>
      <p:sp>
        <p:nvSpPr>
          <p:cNvPr id="6" name="Rectangle 2">
            <a:extLst>
              <a:ext uri="{FF2B5EF4-FFF2-40B4-BE49-F238E27FC236}">
                <a16:creationId xmlns:a16="http://schemas.microsoft.com/office/drawing/2014/main" id="{8997DD86-224C-4299-9EE0-88AB6334A382}"/>
              </a:ext>
            </a:extLst>
          </p:cNvPr>
          <p:cNvSpPr txBox="1">
            <a:spLocks noChangeArrowheads="1"/>
          </p:cNvSpPr>
          <p:nvPr/>
        </p:nvSpPr>
        <p:spPr>
          <a:xfrm>
            <a:off x="755576" y="4107599"/>
            <a:ext cx="7632848" cy="650126"/>
          </a:xfrm>
          <a:prstGeom prst="rect">
            <a:avLst/>
          </a:prstGeom>
        </p:spPr>
        <p:txBody>
          <a:bodyPr vert="horz" lIns="91398" tIns="45700" rIns="91398" bIns="45700" rtlCol="0" anchor="ctr">
            <a:noAutofit/>
          </a:bodyPr>
          <a:lstStyle>
            <a:lvl1pPr algn="ctr" defTabSz="913955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algn="r"/>
            <a:r>
              <a:rPr lang="ru-RU" sz="1600" dirty="0">
                <a:solidFill>
                  <a:schemeClr val="bg1"/>
                </a:solidFill>
              </a:rPr>
              <a:t>Проректор по учебной работе</a:t>
            </a:r>
          </a:p>
          <a:p>
            <a:pPr algn="r"/>
            <a:r>
              <a:rPr lang="ru-RU" sz="1600" dirty="0">
                <a:solidFill>
                  <a:schemeClr val="bg1"/>
                </a:solidFill>
              </a:rPr>
              <a:t>к.э.н., доцент</a:t>
            </a:r>
          </a:p>
          <a:p>
            <a:pPr algn="r"/>
            <a:r>
              <a:rPr lang="ru-RU" sz="1600" dirty="0">
                <a:solidFill>
                  <a:schemeClr val="bg1"/>
                </a:solidFill>
              </a:rPr>
              <a:t>Чернов Сергей Сергеевич</a:t>
            </a:r>
          </a:p>
        </p:txBody>
      </p:sp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E7281671-6991-4370-BBBF-080ED7A8662B}"/>
              </a:ext>
            </a:extLst>
          </p:cNvPr>
          <p:cNvSpPr/>
          <p:nvPr/>
        </p:nvSpPr>
        <p:spPr>
          <a:xfrm>
            <a:off x="4283968" y="3767378"/>
            <a:ext cx="576064" cy="45719"/>
          </a:xfrm>
          <a:prstGeom prst="rect">
            <a:avLst/>
          </a:prstGeom>
          <a:solidFill>
            <a:srgbClr val="FFAB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369667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1"/>
          <p:cNvSpPr txBox="1">
            <a:spLocks/>
          </p:cNvSpPr>
          <p:nvPr/>
        </p:nvSpPr>
        <p:spPr>
          <a:xfrm>
            <a:off x="251520" y="123478"/>
            <a:ext cx="8377158" cy="504056"/>
          </a:xfrm>
          <a:prstGeom prst="rect">
            <a:avLst/>
          </a:prstGeom>
        </p:spPr>
        <p:txBody>
          <a:bodyPr vert="horz" lIns="91398" tIns="45700" rIns="91398" bIns="45700" rtlCol="0" anchor="ctr">
            <a:noAutofit/>
          </a:bodyPr>
          <a:lstStyle>
            <a:lvl1pPr algn="ctr" defTabSz="913955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algn="l"/>
            <a:r>
              <a:rPr lang="ru-RU" altLang="ru-RU" sz="2400" b="1" spc="100" dirty="0" smtClean="0">
                <a:solidFill>
                  <a:srgbClr val="960032"/>
                </a:solidFill>
              </a:rPr>
              <a:t>ОСОБЕННОСТИ ПРИЕМНОЙ </a:t>
            </a:r>
            <a:r>
              <a:rPr lang="ru-RU" altLang="ru-RU" sz="2400" b="1" spc="100" dirty="0">
                <a:solidFill>
                  <a:srgbClr val="960032"/>
                </a:solidFill>
              </a:rPr>
              <a:t>КАМПАНИИ </a:t>
            </a:r>
            <a:r>
              <a:rPr lang="ru-RU" altLang="ru-RU" sz="2400" b="1" spc="100" dirty="0" smtClean="0">
                <a:solidFill>
                  <a:srgbClr val="960032"/>
                </a:solidFill>
              </a:rPr>
              <a:t>2022 г</a:t>
            </a:r>
            <a:r>
              <a:rPr lang="ru-RU" altLang="ru-RU" sz="2400" b="1" spc="100" dirty="0">
                <a:solidFill>
                  <a:srgbClr val="960032"/>
                </a:solidFill>
              </a:rPr>
              <a:t>.</a:t>
            </a:r>
            <a:endParaRPr lang="ru-RU" sz="1600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/>
          <a:srcRect l="35462" t="14236" r="18779" b="36955"/>
          <a:stretch/>
        </p:blipFill>
        <p:spPr>
          <a:xfrm>
            <a:off x="251519" y="987574"/>
            <a:ext cx="4440493" cy="2664296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23528" y="627534"/>
            <a:ext cx="29523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Новосибирская область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3"/>
          <a:srcRect l="22360" t="8642" r="20280" b="22224"/>
          <a:stretch/>
        </p:blipFill>
        <p:spPr>
          <a:xfrm>
            <a:off x="4860032" y="987574"/>
            <a:ext cx="4032448" cy="26642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28151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1"/>
          <p:cNvSpPr txBox="1">
            <a:spLocks/>
          </p:cNvSpPr>
          <p:nvPr/>
        </p:nvSpPr>
        <p:spPr>
          <a:xfrm>
            <a:off x="251520" y="123478"/>
            <a:ext cx="8377158" cy="504056"/>
          </a:xfrm>
          <a:prstGeom prst="rect">
            <a:avLst/>
          </a:prstGeom>
        </p:spPr>
        <p:txBody>
          <a:bodyPr vert="horz" lIns="91398" tIns="45700" rIns="91398" bIns="45700" rtlCol="0" anchor="ctr">
            <a:noAutofit/>
          </a:bodyPr>
          <a:lstStyle>
            <a:lvl1pPr algn="ctr" defTabSz="913955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algn="l"/>
            <a:r>
              <a:rPr lang="ru-RU" altLang="ru-RU" sz="2400" b="1" spc="100" dirty="0" smtClean="0">
                <a:solidFill>
                  <a:srgbClr val="960032"/>
                </a:solidFill>
              </a:rPr>
              <a:t>ОСОБЕННОСТИ ПРИЕМНОЙ </a:t>
            </a:r>
            <a:r>
              <a:rPr lang="ru-RU" altLang="ru-RU" sz="2400" b="1" spc="100" dirty="0">
                <a:solidFill>
                  <a:srgbClr val="960032"/>
                </a:solidFill>
              </a:rPr>
              <a:t>КАМПАНИИ </a:t>
            </a:r>
            <a:r>
              <a:rPr lang="ru-RU" altLang="ru-RU" sz="2400" b="1" spc="100" dirty="0" smtClean="0">
                <a:solidFill>
                  <a:srgbClr val="960032"/>
                </a:solidFill>
              </a:rPr>
              <a:t>2022 г</a:t>
            </a:r>
            <a:r>
              <a:rPr lang="ru-RU" altLang="ru-RU" sz="2400" b="1" spc="100" dirty="0">
                <a:solidFill>
                  <a:srgbClr val="960032"/>
                </a:solidFill>
              </a:rPr>
              <a:t>.</a:t>
            </a:r>
            <a:endParaRPr lang="ru-RU" sz="1600" dirty="0"/>
          </a:p>
        </p:txBody>
      </p:sp>
      <p:sp>
        <p:nvSpPr>
          <p:cNvPr id="3" name="TextBox 2"/>
          <p:cNvSpPr txBox="1"/>
          <p:nvPr/>
        </p:nvSpPr>
        <p:spPr>
          <a:xfrm>
            <a:off x="395536" y="699542"/>
            <a:ext cx="8496944" cy="40780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80975" indent="-180975">
              <a:spcAft>
                <a:spcPts val="500"/>
              </a:spcAft>
              <a:buAutoNum type="arabicPeriod"/>
            </a:pPr>
            <a:r>
              <a:rPr lang="ru-RU" dirty="0"/>
              <a:t> </a:t>
            </a:r>
            <a:r>
              <a:rPr lang="ru-RU" dirty="0" smtClean="0"/>
              <a:t>Снижение числа выпускников школ, </a:t>
            </a:r>
            <a:r>
              <a:rPr lang="ru-RU" dirty="0"/>
              <a:t>сдавших профильные </a:t>
            </a:r>
            <a:r>
              <a:rPr lang="ru-RU" dirty="0" smtClean="0"/>
              <a:t>ЕГЭ, необходимые для поступления на инженерно-технические направления </a:t>
            </a:r>
            <a:r>
              <a:rPr lang="en-US" dirty="0" smtClean="0"/>
              <a:t>→ </a:t>
            </a:r>
            <a:r>
              <a:rPr lang="ru-RU" dirty="0"/>
              <a:t>общий недобор в технические университеты РФ</a:t>
            </a:r>
          </a:p>
          <a:p>
            <a:pPr marL="180975" indent="-180975">
              <a:spcAft>
                <a:spcPts val="500"/>
              </a:spcAft>
              <a:buAutoNum type="arabicPeriod"/>
            </a:pPr>
            <a:r>
              <a:rPr lang="ru-RU" dirty="0" smtClean="0"/>
              <a:t> Введение </a:t>
            </a:r>
            <a:r>
              <a:rPr lang="ru-RU" dirty="0"/>
              <a:t>специальных, профильных вступительных испытаний для выпускников СПО </a:t>
            </a:r>
            <a:r>
              <a:rPr lang="en-US" dirty="0"/>
              <a:t>→</a:t>
            </a:r>
            <a:r>
              <a:rPr lang="ru-RU" dirty="0" smtClean="0"/>
              <a:t> </a:t>
            </a:r>
            <a:r>
              <a:rPr lang="ru-RU" dirty="0"/>
              <a:t>создание дополнительных преград при поступлении по вступительным испытаниям университета</a:t>
            </a:r>
          </a:p>
          <a:p>
            <a:pPr marL="180975" indent="-180975">
              <a:spcAft>
                <a:spcPts val="500"/>
              </a:spcAft>
              <a:buAutoNum type="arabicPeriod"/>
            </a:pPr>
            <a:r>
              <a:rPr lang="ru-RU" dirty="0" smtClean="0"/>
              <a:t> Политическая обстановка, декларация выхода из болонского процесса </a:t>
            </a:r>
            <a:r>
              <a:rPr lang="en-US" dirty="0"/>
              <a:t>→ </a:t>
            </a:r>
            <a:r>
              <a:rPr lang="ru-RU" dirty="0" smtClean="0"/>
              <a:t>отток </a:t>
            </a:r>
            <a:r>
              <a:rPr lang="ru-RU" dirty="0"/>
              <a:t>иностранных абитуриентов</a:t>
            </a:r>
          </a:p>
          <a:p>
            <a:pPr marL="180975" indent="-180975">
              <a:spcAft>
                <a:spcPts val="500"/>
              </a:spcAft>
              <a:buAutoNum type="arabicPeriod"/>
            </a:pPr>
            <a:r>
              <a:rPr lang="ru-RU" dirty="0" smtClean="0"/>
              <a:t> Ужесточение </a:t>
            </a:r>
            <a:r>
              <a:rPr lang="ru-RU" dirty="0"/>
              <a:t>условий договора при поступлении в рамках Целевого приема</a:t>
            </a:r>
          </a:p>
          <a:p>
            <a:pPr marL="180975" indent="-180975">
              <a:spcAft>
                <a:spcPts val="500"/>
              </a:spcAft>
              <a:buAutoNum type="arabicPeriod"/>
            </a:pPr>
            <a:r>
              <a:rPr lang="ru-RU" dirty="0" smtClean="0"/>
              <a:t> Технические </a:t>
            </a:r>
            <a:r>
              <a:rPr lang="ru-RU" dirty="0"/>
              <a:t>трудности при работе с ССПВО, наряду с резким многократным увеличением потока абитуриентов с Госуслуг</a:t>
            </a:r>
          </a:p>
          <a:p>
            <a:pPr marL="180975" indent="-180975">
              <a:spcAft>
                <a:spcPts val="500"/>
              </a:spcAft>
              <a:buAutoNum type="arabicPeriod"/>
            </a:pPr>
            <a:r>
              <a:rPr lang="ru-RU" dirty="0" smtClean="0"/>
              <a:t> Возврат </a:t>
            </a:r>
            <a:r>
              <a:rPr lang="ru-RU" dirty="0"/>
              <a:t>к системе приема по оригиналов документов об образовании</a:t>
            </a:r>
          </a:p>
          <a:p>
            <a:pPr marL="180975" indent="-180975">
              <a:spcAft>
                <a:spcPts val="500"/>
              </a:spcAft>
              <a:buAutoNum type="arabicPeriod"/>
            </a:pPr>
            <a:r>
              <a:rPr lang="ru-RU" dirty="0" smtClean="0"/>
              <a:t> Введение </a:t>
            </a:r>
            <a:r>
              <a:rPr lang="ru-RU" dirty="0"/>
              <a:t>специальной квоты </a:t>
            </a:r>
            <a:r>
              <a:rPr lang="ru-RU" dirty="0" smtClean="0"/>
              <a:t>приема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165806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51520" y="555526"/>
            <a:ext cx="84969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РБК: </a:t>
            </a:r>
            <a:r>
              <a:rPr lang="ru-RU" dirty="0" smtClean="0"/>
              <a:t>В </a:t>
            </a:r>
            <a:r>
              <a:rPr lang="ru-RU" dirty="0"/>
              <a:t>ведущих вузах России снизился проходной балл для поступления на бюджет Почему абитуриенты остаются в </a:t>
            </a:r>
            <a:r>
              <a:rPr lang="ru-RU" dirty="0" smtClean="0"/>
              <a:t>регионах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3"/>
          <a:srcRect l="24727" t="19596" r="44413" b="16137"/>
          <a:stretch/>
        </p:blipFill>
        <p:spPr>
          <a:xfrm>
            <a:off x="251520" y="1201857"/>
            <a:ext cx="2186282" cy="3505477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23626" t="18667" r="44873" b="13662"/>
          <a:stretch/>
        </p:blipFill>
        <p:spPr>
          <a:xfrm>
            <a:off x="2267744" y="1173180"/>
            <a:ext cx="2520280" cy="3551228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24476" t="15413" r="45728" b="3238"/>
          <a:stretch/>
        </p:blipFill>
        <p:spPr>
          <a:xfrm>
            <a:off x="4644008" y="1144545"/>
            <a:ext cx="2258290" cy="3574038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24422" t="15749" r="45729" b="11888"/>
          <a:stretch/>
        </p:blipFill>
        <p:spPr>
          <a:xfrm>
            <a:off x="6902297" y="1173180"/>
            <a:ext cx="2199193" cy="3486802"/>
          </a:xfrm>
          <a:prstGeom prst="rect">
            <a:avLst/>
          </a:prstGeom>
        </p:spPr>
      </p:pic>
      <p:sp>
        <p:nvSpPr>
          <p:cNvPr id="9" name="Заголовок 1"/>
          <p:cNvSpPr txBox="1">
            <a:spLocks/>
          </p:cNvSpPr>
          <p:nvPr/>
        </p:nvSpPr>
        <p:spPr>
          <a:xfrm>
            <a:off x="251520" y="123478"/>
            <a:ext cx="8377158" cy="504056"/>
          </a:xfrm>
          <a:prstGeom prst="rect">
            <a:avLst/>
          </a:prstGeom>
        </p:spPr>
        <p:txBody>
          <a:bodyPr vert="horz" lIns="91398" tIns="45700" rIns="91398" bIns="45700" rtlCol="0" anchor="ctr">
            <a:noAutofit/>
          </a:bodyPr>
          <a:lstStyle>
            <a:lvl1pPr algn="ctr" defTabSz="913955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algn="l"/>
            <a:r>
              <a:rPr lang="ru-RU" altLang="ru-RU" sz="2400" b="1" spc="100" dirty="0" smtClean="0">
                <a:solidFill>
                  <a:srgbClr val="960032"/>
                </a:solidFill>
              </a:rPr>
              <a:t>ОСОБЕННОСТИ ПРИЕМНОЙ </a:t>
            </a:r>
            <a:r>
              <a:rPr lang="ru-RU" altLang="ru-RU" sz="2400" b="1" spc="100" dirty="0">
                <a:solidFill>
                  <a:srgbClr val="960032"/>
                </a:solidFill>
              </a:rPr>
              <a:t>КАМПАНИИ </a:t>
            </a:r>
            <a:r>
              <a:rPr lang="ru-RU" altLang="ru-RU" sz="2400" b="1" spc="100" dirty="0" smtClean="0">
                <a:solidFill>
                  <a:srgbClr val="960032"/>
                </a:solidFill>
              </a:rPr>
              <a:t>2022 г</a:t>
            </a:r>
            <a:r>
              <a:rPr lang="ru-RU" altLang="ru-RU" sz="2400" b="1" spc="100" dirty="0">
                <a:solidFill>
                  <a:srgbClr val="960032"/>
                </a:solidFill>
              </a:rPr>
              <a:t>.</a:t>
            </a:r>
            <a:endParaRPr lang="ru-RU" sz="1600" dirty="0"/>
          </a:p>
        </p:txBody>
      </p:sp>
    </p:spTree>
    <p:extLst>
      <p:ext uri="{BB962C8B-B14F-4D97-AF65-F5344CB8AC3E}">
        <p14:creationId xmlns:p14="http://schemas.microsoft.com/office/powerpoint/2010/main" val="2563630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Заголовок 1"/>
          <p:cNvSpPr txBox="1">
            <a:spLocks/>
          </p:cNvSpPr>
          <p:nvPr/>
        </p:nvSpPr>
        <p:spPr>
          <a:xfrm>
            <a:off x="251520" y="123478"/>
            <a:ext cx="5688632" cy="647789"/>
          </a:xfrm>
          <a:prstGeom prst="rect">
            <a:avLst/>
          </a:prstGeom>
          <a:noFill/>
        </p:spPr>
        <p:txBody>
          <a:bodyPr vert="horz" lIns="91398" tIns="45700" rIns="91398" bIns="45700" rtlCol="0" anchor="ctr">
            <a:normAutofit/>
          </a:bodyPr>
          <a:lstStyle/>
          <a:p>
            <a:pPr marL="0" marR="0" lvl="0" indent="0" algn="l" defTabSz="913955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2800" b="1" i="0" u="none" strike="noStrike" kern="1200" cap="none" spc="100" normalizeH="0" noProof="0" dirty="0">
                <a:ln>
                  <a:noFill/>
                </a:ln>
                <a:solidFill>
                  <a:srgbClr val="960032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ПРИЕМНАЯ КАМПАНИЯ </a:t>
            </a:r>
            <a:r>
              <a:rPr kumimoji="0" lang="ru-RU" altLang="ru-RU" sz="2800" b="1" i="0" u="none" strike="noStrike" kern="1200" cap="none" spc="100" normalizeH="0" noProof="0" dirty="0" smtClean="0">
                <a:ln>
                  <a:noFill/>
                </a:ln>
                <a:solidFill>
                  <a:srgbClr val="960032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2022</a:t>
            </a:r>
            <a:endParaRPr kumimoji="0" lang="ru-RU" sz="2800" b="1" i="0" u="none" strike="noStrike" kern="1200" cap="none" spc="100" normalizeH="0" noProof="0" dirty="0">
              <a:ln>
                <a:noFill/>
              </a:ln>
              <a:solidFill>
                <a:srgbClr val="960032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95536" y="771267"/>
            <a:ext cx="8424936" cy="37702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Aft>
                <a:spcPts val="600"/>
              </a:spcAft>
              <a:buFont typeface="+mj-lt"/>
              <a:buAutoNum type="arabicPeriod"/>
            </a:pPr>
            <a:r>
              <a:rPr lang="ru-RU" sz="1700" dirty="0" smtClean="0"/>
              <a:t>Вступительные </a:t>
            </a:r>
            <a:r>
              <a:rPr lang="ru-RU" sz="1700" dirty="0"/>
              <a:t>испытания по нескольким предметам по выбору </a:t>
            </a:r>
            <a:r>
              <a:rPr lang="ru-RU" sz="1700" dirty="0" smtClean="0"/>
              <a:t>абитуриентов (физика </a:t>
            </a:r>
            <a:r>
              <a:rPr lang="ru-RU" sz="1700" dirty="0"/>
              <a:t>или </a:t>
            </a:r>
            <a:r>
              <a:rPr lang="ru-RU" sz="1700" dirty="0" smtClean="0"/>
              <a:t>информатика)</a:t>
            </a:r>
            <a:endParaRPr lang="ru-RU" sz="1700" dirty="0"/>
          </a:p>
          <a:p>
            <a:pPr marL="342900" indent="-342900">
              <a:spcAft>
                <a:spcPts val="600"/>
              </a:spcAft>
              <a:buFont typeface="+mj-lt"/>
              <a:buAutoNum type="arabicPeriod"/>
            </a:pPr>
            <a:r>
              <a:rPr lang="ru-RU" sz="1700" dirty="0" smtClean="0"/>
              <a:t>Максимальное </a:t>
            </a:r>
            <a:r>
              <a:rPr lang="ru-RU" sz="1700" dirty="0"/>
              <a:t>количество специальностей и направлений, по которым абитуриент вправе участвовать в конкурсе </a:t>
            </a:r>
            <a:r>
              <a:rPr lang="ru-RU" sz="1700" dirty="0" smtClean="0"/>
              <a:t>– 4</a:t>
            </a:r>
            <a:endParaRPr lang="ru-RU" sz="1700" dirty="0"/>
          </a:p>
          <a:p>
            <a:pPr marL="342900" indent="-342900">
              <a:spcAft>
                <a:spcPts val="600"/>
              </a:spcAft>
              <a:buFont typeface="+mj-lt"/>
              <a:buAutoNum type="arabicPeriod"/>
            </a:pPr>
            <a:r>
              <a:rPr lang="ru-RU" sz="1700" dirty="0" smtClean="0"/>
              <a:t>Все способы подачи документов: лично, через личный кабинет, по почте, через </a:t>
            </a:r>
            <a:r>
              <a:rPr lang="ru-RU" sz="1700" dirty="0" err="1" smtClean="0"/>
              <a:t>суперсервис</a:t>
            </a:r>
            <a:endParaRPr lang="ru-RU" sz="1700" dirty="0"/>
          </a:p>
          <a:p>
            <a:pPr marL="342900" indent="-342900">
              <a:spcAft>
                <a:spcPts val="600"/>
              </a:spcAft>
              <a:buFont typeface="+mj-lt"/>
              <a:buAutoNum type="arabicPeriod"/>
            </a:pPr>
            <a:r>
              <a:rPr lang="ru-RU" sz="1700" dirty="0"/>
              <a:t>Зачисление в два этапа – этап приоритетного зачисления, основное </a:t>
            </a:r>
            <a:r>
              <a:rPr lang="ru-RU" sz="1700" dirty="0" smtClean="0"/>
              <a:t>зачисление</a:t>
            </a:r>
          </a:p>
          <a:p>
            <a:pPr marL="342900" indent="-342900">
              <a:spcAft>
                <a:spcPts val="600"/>
              </a:spcAft>
              <a:buFont typeface="+mj-lt"/>
              <a:buAutoNum type="arabicPeriod"/>
            </a:pPr>
            <a:r>
              <a:rPr lang="ru-RU" sz="1700" dirty="0" smtClean="0"/>
              <a:t>Зачисление при наличии подлинника документа об образовании</a:t>
            </a:r>
            <a:endParaRPr lang="ru-RU" sz="1700" dirty="0"/>
          </a:p>
          <a:p>
            <a:pPr marL="342900" indent="-342900">
              <a:spcAft>
                <a:spcPts val="600"/>
              </a:spcAft>
              <a:buFont typeface="+mj-lt"/>
              <a:buAutoNum type="arabicPeriod"/>
            </a:pPr>
            <a:r>
              <a:rPr lang="ru-RU" sz="1700" dirty="0"/>
              <a:t>Возможность дополнительного зачисления на свободные места без объявления процедуры дополнительного набора</a:t>
            </a:r>
          </a:p>
          <a:p>
            <a:pPr marL="342900" indent="-342900">
              <a:spcAft>
                <a:spcPts val="600"/>
              </a:spcAft>
              <a:buFont typeface="+mj-lt"/>
              <a:buAutoNum type="arabicPeriod"/>
            </a:pPr>
            <a:r>
              <a:rPr lang="ru-RU" sz="1700" dirty="0"/>
              <a:t>Обезличенные списки на </a:t>
            </a:r>
            <a:r>
              <a:rPr lang="ru-RU" sz="1700" dirty="0" smtClean="0"/>
              <a:t>зачисление</a:t>
            </a:r>
          </a:p>
          <a:p>
            <a:pPr marL="342900" indent="-342900">
              <a:spcAft>
                <a:spcPts val="600"/>
              </a:spcAft>
              <a:buFont typeface="+mj-lt"/>
              <a:buAutoNum type="arabicPeriod"/>
            </a:pPr>
            <a:r>
              <a:rPr lang="ru-RU" sz="1700" dirty="0" smtClean="0"/>
              <a:t>Приказы о зачислении не публикуются</a:t>
            </a:r>
            <a:endParaRPr lang="ru-RU" sz="1700" dirty="0"/>
          </a:p>
        </p:txBody>
      </p:sp>
    </p:spTree>
    <p:extLst>
      <p:ext uri="{BB962C8B-B14F-4D97-AF65-F5344CB8AC3E}">
        <p14:creationId xmlns:p14="http://schemas.microsoft.com/office/powerpoint/2010/main" val="34804953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Заголовок 1"/>
          <p:cNvSpPr txBox="1">
            <a:spLocks/>
          </p:cNvSpPr>
          <p:nvPr/>
        </p:nvSpPr>
        <p:spPr>
          <a:xfrm>
            <a:off x="251520" y="123478"/>
            <a:ext cx="8568952" cy="647789"/>
          </a:xfrm>
          <a:prstGeom prst="rect">
            <a:avLst/>
          </a:prstGeom>
          <a:noFill/>
        </p:spPr>
        <p:txBody>
          <a:bodyPr vert="horz" lIns="91398" tIns="45700" rIns="91398" bIns="45700" rtlCol="0" anchor="ctr">
            <a:normAutofit/>
          </a:bodyPr>
          <a:lstStyle/>
          <a:p>
            <a:pPr marL="0" marR="0" lvl="0" indent="0" algn="l" defTabSz="913955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2400" b="1" i="0" u="none" strike="noStrike" kern="1200" cap="none" spc="100" normalizeH="0" noProof="0" dirty="0">
                <a:ln>
                  <a:noFill/>
                </a:ln>
                <a:solidFill>
                  <a:srgbClr val="960032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ПРИЕМНАЯ КАМПАНИЯ </a:t>
            </a:r>
            <a:r>
              <a:rPr kumimoji="0" lang="ru-RU" altLang="ru-RU" sz="2400" b="1" i="0" u="none" strike="noStrike" kern="1200" cap="none" spc="100" normalizeH="0" noProof="0" dirty="0" smtClean="0">
                <a:ln>
                  <a:noFill/>
                </a:ln>
                <a:solidFill>
                  <a:srgbClr val="960032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2022: </a:t>
            </a:r>
            <a:r>
              <a:rPr kumimoji="0" lang="ru-RU" altLang="ru-RU" b="1" i="0" u="none" strike="noStrike" kern="1200" cap="none" spc="100" normalizeH="0" noProof="0" dirty="0" smtClean="0">
                <a:ln>
                  <a:noFill/>
                </a:ln>
                <a:solidFill>
                  <a:srgbClr val="960032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что сделано до</a:t>
            </a:r>
            <a:endParaRPr kumimoji="0" lang="ru-RU" sz="2800" b="1" i="0" u="none" strike="noStrike" kern="1200" cap="none" spc="100" normalizeH="0" noProof="0" dirty="0">
              <a:ln>
                <a:noFill/>
              </a:ln>
              <a:solidFill>
                <a:srgbClr val="960032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3"/>
          <a:srcRect l="19969" t="10741" r="26489" b="6909"/>
          <a:stretch/>
        </p:blipFill>
        <p:spPr>
          <a:xfrm>
            <a:off x="0" y="699542"/>
            <a:ext cx="5148064" cy="4443958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5220072" y="771550"/>
            <a:ext cx="3851920" cy="39857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7800" indent="-177800"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ru-RU" sz="1400" dirty="0" smtClean="0"/>
              <a:t>Создано управление </a:t>
            </a:r>
            <a:r>
              <a:rPr lang="ru-RU" sz="1400" dirty="0" err="1" smtClean="0"/>
              <a:t>довузовского</a:t>
            </a:r>
            <a:r>
              <a:rPr lang="ru-RU" sz="1400" dirty="0" smtClean="0"/>
              <a:t> образования и организации набора</a:t>
            </a:r>
          </a:p>
          <a:p>
            <a:pPr marL="177800" indent="-177800"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ru-RU" sz="1400" dirty="0" smtClean="0"/>
              <a:t>Существенная переработка раздела для абитуриентов на сайте НГТУ</a:t>
            </a:r>
          </a:p>
          <a:p>
            <a:pPr marL="177800" indent="-177800"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ru-RU" sz="1400" dirty="0">
                <a:latin typeface="Stem" panose="020B0503020203020204" pitchFamily="34" charset="-52"/>
                <a:ea typeface="Stem" panose="020B0503020203020204" pitchFamily="34" charset="-52"/>
              </a:rPr>
              <a:t>Проектная </a:t>
            </a:r>
            <a:r>
              <a:rPr lang="ru-RU" sz="1400" dirty="0" err="1">
                <a:latin typeface="Stem" panose="020B0503020203020204" pitchFamily="34" charset="-52"/>
                <a:ea typeface="Stem" panose="020B0503020203020204" pitchFamily="34" charset="-52"/>
              </a:rPr>
              <a:t>профориентационная</a:t>
            </a:r>
            <a:r>
              <a:rPr lang="ru-RU" sz="1400" dirty="0">
                <a:latin typeface="Stem" panose="020B0503020203020204" pitchFamily="34" charset="-52"/>
                <a:ea typeface="Stem" panose="020B0503020203020204" pitchFamily="34" charset="-52"/>
              </a:rPr>
              <a:t> смена </a:t>
            </a:r>
            <a:r>
              <a:rPr lang="ru-RU" sz="1400" dirty="0" err="1" smtClean="0">
                <a:latin typeface="Stem" panose="020B0503020203020204" pitchFamily="34" charset="-52"/>
                <a:ea typeface="Stem" panose="020B0503020203020204" pitchFamily="34" charset="-52"/>
              </a:rPr>
              <a:t>NETIweek</a:t>
            </a:r>
            <a:endParaRPr lang="ru-RU" sz="1400" dirty="0" smtClean="0">
              <a:latin typeface="Stem" panose="020B0503020203020204" pitchFamily="34" charset="-52"/>
              <a:ea typeface="Stem" panose="020B0503020203020204" pitchFamily="34" charset="-52"/>
            </a:endParaRPr>
          </a:p>
          <a:p>
            <a:pPr marL="177800" indent="-177800"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ru-RU" sz="1400" dirty="0">
                <a:latin typeface="Stem" panose="020B0503020203020204" pitchFamily="34" charset="-52"/>
                <a:ea typeface="Stem" panose="020B0503020203020204" pitchFamily="34" charset="-52"/>
              </a:rPr>
              <a:t>Профильные смены и профильные </a:t>
            </a:r>
            <a:r>
              <a:rPr lang="ru-RU" sz="1400" dirty="0" smtClean="0">
                <a:latin typeface="Stem" panose="020B0503020203020204" pitchFamily="34" charset="-52"/>
                <a:ea typeface="Stem" panose="020B0503020203020204" pitchFamily="34" charset="-52"/>
              </a:rPr>
              <a:t>школы совместно с рег. Центром «Альтаир»</a:t>
            </a:r>
            <a:endParaRPr lang="ru-RU" sz="1400" dirty="0">
              <a:latin typeface="Stem" panose="020B0503020203020204" pitchFamily="34" charset="-52"/>
              <a:ea typeface="Stem" panose="020B0503020203020204" pitchFamily="34" charset="-52"/>
            </a:endParaRPr>
          </a:p>
          <a:p>
            <a:pPr marL="177800" indent="-177800"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ru-RU" sz="1400" dirty="0">
                <a:solidFill>
                  <a:prstClr val="black"/>
                </a:solidFill>
                <a:latin typeface="Stem" panose="020B0503020203020204" pitchFamily="34" charset="-52"/>
                <a:ea typeface="Stem" panose="020B0503020203020204" pitchFamily="34" charset="-52"/>
                <a:cs typeface="Arial" panose="020B0604020202020204" pitchFamily="34" charset="0"/>
              </a:rPr>
              <a:t>Организация экспертного сообщества школьных технических </a:t>
            </a:r>
            <a:r>
              <a:rPr lang="ru-RU" sz="1400" dirty="0" smtClean="0">
                <a:solidFill>
                  <a:prstClr val="black"/>
                </a:solidFill>
                <a:latin typeface="Stem" panose="020B0503020203020204" pitchFamily="34" charset="-52"/>
                <a:ea typeface="Stem" panose="020B0503020203020204" pitchFamily="34" charset="-52"/>
                <a:cs typeface="Arial" panose="020B0604020202020204" pitchFamily="34" charset="0"/>
              </a:rPr>
              <a:t>проектов: Большие вызовы, Турнир юных исследователей, Национальная технологическая олимпиада</a:t>
            </a:r>
          </a:p>
          <a:p>
            <a:pPr marL="177800" indent="-177800"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ru-RU" sz="1400" dirty="0" smtClean="0"/>
              <a:t>Дни открытых дверей: магистратуры, «целевой</a:t>
            </a:r>
            <a:r>
              <a:rPr lang="ru-RU" sz="1400" dirty="0" smtClean="0"/>
              <a:t>»</a:t>
            </a:r>
          </a:p>
          <a:p>
            <a:pPr marL="177800" indent="-177800"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ru-RU" sz="1400" dirty="0" smtClean="0"/>
              <a:t>Настроены каналы коммуникации – </a:t>
            </a:r>
            <a:r>
              <a:rPr lang="en-US" sz="1400" dirty="0" smtClean="0"/>
              <a:t>telegram, WhatsApp, </a:t>
            </a:r>
            <a:r>
              <a:rPr lang="ru-RU" sz="1400" dirty="0" smtClean="0"/>
              <a:t>чат-бот, сервис для глухих и слабослышащих</a:t>
            </a:r>
            <a:endParaRPr lang="ru-RU" sz="1400" dirty="0" smtClean="0"/>
          </a:p>
        </p:txBody>
      </p:sp>
    </p:spTree>
    <p:extLst>
      <p:ext uri="{BB962C8B-B14F-4D97-AF65-F5344CB8AC3E}">
        <p14:creationId xmlns:p14="http://schemas.microsoft.com/office/powerpoint/2010/main" val="4152563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Заголовок 1"/>
          <p:cNvSpPr txBox="1">
            <a:spLocks/>
          </p:cNvSpPr>
          <p:nvPr/>
        </p:nvSpPr>
        <p:spPr>
          <a:xfrm>
            <a:off x="251520" y="123478"/>
            <a:ext cx="8568952" cy="647789"/>
          </a:xfrm>
          <a:prstGeom prst="rect">
            <a:avLst/>
          </a:prstGeom>
          <a:noFill/>
        </p:spPr>
        <p:txBody>
          <a:bodyPr vert="horz" lIns="91398" tIns="45700" rIns="91398" bIns="45700" rtlCol="0" anchor="ctr">
            <a:normAutofit fontScale="92500"/>
          </a:bodyPr>
          <a:lstStyle/>
          <a:p>
            <a:pPr marL="0" marR="0" lvl="0" indent="0" algn="l" defTabSz="913955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2400" b="1" i="0" u="none" strike="noStrike" kern="1200" cap="none" spc="100" normalizeH="0" noProof="0" dirty="0">
                <a:ln>
                  <a:noFill/>
                </a:ln>
                <a:solidFill>
                  <a:srgbClr val="960032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ПРИЕМНАЯ КАМПАНИЯ </a:t>
            </a:r>
            <a:r>
              <a:rPr kumimoji="0" lang="ru-RU" altLang="ru-RU" sz="2400" b="1" i="0" u="none" strike="noStrike" kern="1200" cap="none" spc="100" normalizeH="0" noProof="0" dirty="0" smtClean="0">
                <a:ln>
                  <a:noFill/>
                </a:ln>
                <a:solidFill>
                  <a:srgbClr val="960032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2022: </a:t>
            </a:r>
            <a:r>
              <a:rPr kumimoji="0" lang="ru-RU" altLang="ru-RU" b="1" i="0" u="none" strike="noStrike" kern="1200" cap="none" spc="100" normalizeH="0" noProof="0" dirty="0" smtClean="0">
                <a:ln>
                  <a:noFill/>
                </a:ln>
                <a:solidFill>
                  <a:srgbClr val="960032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индивидуальные достижения</a:t>
            </a:r>
            <a:endParaRPr kumimoji="0" lang="ru-RU" sz="2800" b="1" i="0" u="none" strike="noStrike" kern="1200" cap="none" spc="100" normalizeH="0" noProof="0" dirty="0">
              <a:ln>
                <a:noFill/>
              </a:ln>
              <a:solidFill>
                <a:srgbClr val="960032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/>
          <a:srcRect l="39101" t="7899" r="31574" b="8369"/>
          <a:stretch/>
        </p:blipFill>
        <p:spPr>
          <a:xfrm>
            <a:off x="179512" y="627533"/>
            <a:ext cx="2808312" cy="4510319"/>
          </a:xfrm>
          <a:prstGeom prst="rect">
            <a:avLst/>
          </a:prstGeom>
        </p:spPr>
      </p:pic>
      <p:pic>
        <p:nvPicPr>
          <p:cNvPr id="2050" name="Picture 2" descr="https://www.nstu.ru/pic/fotobank/NSTU_b92726_1649050177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897"/>
          <a:stretch/>
        </p:blipFill>
        <p:spPr bwMode="auto">
          <a:xfrm>
            <a:off x="2989771" y="771548"/>
            <a:ext cx="3152050" cy="19442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s://www.nstu.ru/pic/fotobank/NSTU_b92702_1649050165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200"/>
          <a:stretch/>
        </p:blipFill>
        <p:spPr bwMode="auto">
          <a:xfrm>
            <a:off x="6199846" y="2767585"/>
            <a:ext cx="2978530" cy="19644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https://www.nstu.ru/pic/fotobank/NSTU_b92136_1647248288.JPG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897"/>
          <a:stretch/>
        </p:blipFill>
        <p:spPr bwMode="auto">
          <a:xfrm>
            <a:off x="6187763" y="771548"/>
            <a:ext cx="3144929" cy="19442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https://www.nstu.ru/pic/fotobank/NSTU_b92148_1647248306.JPG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200"/>
          <a:stretch/>
        </p:blipFill>
        <p:spPr bwMode="auto">
          <a:xfrm>
            <a:off x="2987823" y="2767585"/>
            <a:ext cx="3153997" cy="19644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5292080" y="2427734"/>
            <a:ext cx="1728192" cy="646331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/>
              <a:t>Более 300 участников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40857091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17493</TotalTime>
  <Words>3053</Words>
  <Application>Microsoft Office PowerPoint</Application>
  <PresentationFormat>Экран (16:9)</PresentationFormat>
  <Paragraphs>1362</Paragraphs>
  <Slides>33</Slides>
  <Notes>9</Notes>
  <HiddenSlides>3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33</vt:i4>
      </vt:variant>
    </vt:vector>
  </HeadingPairs>
  <TitlesOfParts>
    <vt:vector size="41" baseType="lpstr">
      <vt:lpstr>Arial</vt:lpstr>
      <vt:lpstr>Arial Black</vt:lpstr>
      <vt:lpstr>Calibri</vt:lpstr>
      <vt:lpstr>Segoe UI</vt:lpstr>
      <vt:lpstr>Stem</vt:lpstr>
      <vt:lpstr>Times New Roman</vt:lpstr>
      <vt:lpstr>Wingdings</vt:lpstr>
      <vt:lpstr>Тема Office</vt:lpstr>
      <vt:lpstr>ИТОГИ ПРИЕМНОЙ КАМПАНИИ 2022/2023 УЧЕБНОГО ГОДА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ИТОГИ ПРИЕМНОЙ КАМПАНИИ 2022/2023 УЧЕБНОГО ГОДА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VK17</dc:creator>
  <cp:lastModifiedBy>admin</cp:lastModifiedBy>
  <cp:revision>1505</cp:revision>
  <cp:lastPrinted>2021-09-29T07:02:14Z</cp:lastPrinted>
  <dcterms:created xsi:type="dcterms:W3CDTF">2018-03-04T18:38:01Z</dcterms:created>
  <dcterms:modified xsi:type="dcterms:W3CDTF">2022-09-28T07:49:45Z</dcterms:modified>
</cp:coreProperties>
</file>