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02" r:id="rId2"/>
    <p:sldId id="342" r:id="rId3"/>
    <p:sldId id="403" r:id="rId4"/>
    <p:sldId id="395" r:id="rId5"/>
    <p:sldId id="363" r:id="rId6"/>
    <p:sldId id="396" r:id="rId7"/>
    <p:sldId id="391" r:id="rId8"/>
    <p:sldId id="392" r:id="rId9"/>
    <p:sldId id="393" r:id="rId10"/>
    <p:sldId id="394" r:id="rId11"/>
    <p:sldId id="381" r:id="rId12"/>
    <p:sldId id="387" r:id="rId13"/>
    <p:sldId id="389" r:id="rId14"/>
    <p:sldId id="365" r:id="rId15"/>
    <p:sldId id="385" r:id="rId16"/>
    <p:sldId id="383" r:id="rId17"/>
    <p:sldId id="384" r:id="rId18"/>
    <p:sldId id="388" r:id="rId19"/>
    <p:sldId id="377" r:id="rId20"/>
    <p:sldId id="380" r:id="rId21"/>
    <p:sldId id="390" r:id="rId22"/>
    <p:sldId id="375" r:id="rId23"/>
    <p:sldId id="401" r:id="rId24"/>
    <p:sldId id="366" r:id="rId25"/>
    <p:sldId id="367" r:id="rId26"/>
    <p:sldId id="386" r:id="rId27"/>
    <p:sldId id="376" r:id="rId28"/>
    <p:sldId id="378" r:id="rId29"/>
    <p:sldId id="399" r:id="rId30"/>
    <p:sldId id="400" r:id="rId31"/>
    <p:sldId id="371" r:id="rId32"/>
    <p:sldId id="382" r:id="rId33"/>
    <p:sldId id="370" r:id="rId34"/>
    <p:sldId id="373" r:id="rId35"/>
    <p:sldId id="372" r:id="rId36"/>
    <p:sldId id="402" r:id="rId37"/>
    <p:sldId id="397" r:id="rId38"/>
    <p:sldId id="398" r:id="rId39"/>
    <p:sldId id="404" r:id="rId40"/>
    <p:sldId id="374" r:id="rId41"/>
    <p:sldId id="368" r:id="rId42"/>
  </p:sldIdLst>
  <p:sldSz cx="9144000" cy="5143500" type="screen16x9"/>
  <p:notesSz cx="9926638" cy="6797675"/>
  <p:defaultTextStyle>
    <a:defPPr>
      <a:defRPr lang="ru-RU"/>
    </a:defPPr>
    <a:lvl1pPr marL="0" algn="l" defTabSz="9139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68" algn="l" defTabSz="9139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55" algn="l" defTabSz="9139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28" algn="l" defTabSz="9139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08" algn="l" defTabSz="9139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876" algn="l" defTabSz="9139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846" algn="l" defTabSz="9139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824" algn="l" defTabSz="9139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799" algn="l" defTabSz="9139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азанова Анастасия Романовна" initials="БАР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32"/>
    <a:srgbClr val="781C33"/>
    <a:srgbClr val="0E7864"/>
    <a:srgbClr val="FF0000"/>
    <a:srgbClr val="4A8278"/>
    <a:srgbClr val="960E0E"/>
    <a:srgbClr val="FFAB00"/>
    <a:srgbClr val="7F7F7F"/>
    <a:srgbClr val="065E4F"/>
    <a:srgbClr val="206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5597" autoAdjust="0"/>
  </p:normalViewPr>
  <p:slideViewPr>
    <p:cSldViewPr>
      <p:cViewPr varScale="1">
        <p:scale>
          <a:sx n="146" d="100"/>
          <a:sy n="146" d="100"/>
        </p:scale>
        <p:origin x="690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8" d="100"/>
          <a:sy n="118" d="100"/>
        </p:scale>
        <p:origin x="-2046" y="-96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7" y="5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BEE47-D570-4835-BE15-B5692D2ACB8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7416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7" y="6457416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36ADE-10D1-472F-A79F-9FF7DAACF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559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6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09C29-EAB6-4E92-8548-77707F9F9EC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383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7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6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86198-7871-4743-B87F-676E83CBC9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21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8" algn="l" defTabSz="9139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55" algn="l" defTabSz="9139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8" algn="l" defTabSz="9139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08" algn="l" defTabSz="9139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6" algn="l" defTabSz="9139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46" algn="l" defTabSz="9139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24" algn="l" defTabSz="9139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99" algn="l" defTabSz="9139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86198-7871-4743-B87F-676E83CBC9D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005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86198-7871-4743-B87F-676E83CBC9D6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25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3141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95418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12845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-9872" y="10291"/>
            <a:ext cx="837456" cy="182042"/>
          </a:xfrm>
          <a:prstGeom prst="rect">
            <a:avLst/>
          </a:prstGeom>
        </p:spPr>
        <p:txBody>
          <a:bodyPr/>
          <a:lstStyle/>
          <a:p>
            <a:fld id="{8EB27038-3F37-4307-9F36-94311FF1EB8B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15617" y="-5836"/>
            <a:ext cx="2895600" cy="19816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80767" y="0"/>
            <a:ext cx="2133600" cy="214296"/>
          </a:xfrm>
          <a:prstGeom prst="rect">
            <a:avLst/>
          </a:prstGeom>
        </p:spPr>
        <p:txBody>
          <a:bodyPr/>
          <a:lstStyle/>
          <a:p>
            <a:fld id="{E5616DE5-CBD9-47C3-9809-5E594B328E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8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-9872" y="10291"/>
            <a:ext cx="837456" cy="182042"/>
          </a:xfrm>
          <a:prstGeom prst="rect">
            <a:avLst/>
          </a:prstGeom>
        </p:spPr>
        <p:txBody>
          <a:bodyPr/>
          <a:lstStyle/>
          <a:p>
            <a:fld id="{8EB27038-3F37-4307-9F36-94311FF1EB8B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15617" y="-5836"/>
            <a:ext cx="2895600" cy="19816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80767" y="0"/>
            <a:ext cx="2133600" cy="214296"/>
          </a:xfrm>
          <a:prstGeom prst="rect">
            <a:avLst/>
          </a:prstGeom>
        </p:spPr>
        <p:txBody>
          <a:bodyPr/>
          <a:lstStyle/>
          <a:p>
            <a:fld id="{E5616DE5-CBD9-47C3-9809-5E594B328E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44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-9872" y="10291"/>
            <a:ext cx="837456" cy="182042"/>
          </a:xfrm>
          <a:prstGeom prst="rect">
            <a:avLst/>
          </a:prstGeom>
        </p:spPr>
        <p:txBody>
          <a:bodyPr/>
          <a:lstStyle/>
          <a:p>
            <a:fld id="{8EB27038-3F37-4307-9F36-94311FF1EB8B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15617" y="-5836"/>
            <a:ext cx="2895600" cy="19816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80767" y="0"/>
            <a:ext cx="2133600" cy="214296"/>
          </a:xfrm>
          <a:prstGeom prst="rect">
            <a:avLst/>
          </a:prstGeom>
        </p:spPr>
        <p:txBody>
          <a:bodyPr/>
          <a:lstStyle/>
          <a:p>
            <a:fld id="{E5616DE5-CBD9-47C3-9809-5E594B328E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960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Титульный слайд">
    <p:bg>
      <p:bgPr>
        <a:solidFill>
          <a:srgbClr val="1D34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07BAD287-1F46-46F8-BCCE-7EBF342DC7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224" y="951321"/>
            <a:ext cx="8641556" cy="163234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 spc="-75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88F230A-27A7-4976-8BFD-EE3BD5BCB1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224" y="3784158"/>
            <a:ext cx="4137422" cy="59735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Докладчик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43B2BB9-37D9-43C8-BC3E-D59FAE3FC756}"/>
              </a:ext>
            </a:extLst>
          </p:cNvPr>
          <p:cNvCxnSpPr>
            <a:cxnSpLocks/>
          </p:cNvCxnSpPr>
          <p:nvPr userDrawn="1"/>
        </p:nvCxnSpPr>
        <p:spPr>
          <a:xfrm>
            <a:off x="251224" y="2608148"/>
            <a:ext cx="8641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DD00367B-575F-4163-B3A6-6D320E002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224" y="2632641"/>
            <a:ext cx="8641556" cy="8664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 презентации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="" xmlns:a16="http://schemas.microsoft.com/office/drawing/2014/main" id="{02FAC9B7-D54D-4CFF-908F-B98B1333F0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224" y="4404465"/>
            <a:ext cx="4137422" cy="24611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Город, год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561CA781-0A61-4965-8334-70D9D57D3777}"/>
              </a:ext>
            </a:extLst>
          </p:cNvPr>
          <p:cNvGrpSpPr/>
          <p:nvPr userDrawn="1"/>
        </p:nvGrpSpPr>
        <p:grpSpPr>
          <a:xfrm>
            <a:off x="6755142" y="80011"/>
            <a:ext cx="2228849" cy="747236"/>
            <a:chOff x="9006840" y="106681"/>
            <a:chExt cx="2971799" cy="996314"/>
          </a:xfrm>
        </p:grpSpPr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01C2BD16-F2A6-4E77-8B23-8DDA2F373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35933" t="18133" r="2547" b="17634"/>
            <a:stretch/>
          </p:blipFill>
          <p:spPr>
            <a:xfrm>
              <a:off x="9006840" y="106681"/>
              <a:ext cx="1939290" cy="996314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17FAC8EC-F231-47AA-819F-919A48F29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7636" t="18133" r="59610" b="17634"/>
            <a:stretch/>
          </p:blipFill>
          <p:spPr>
            <a:xfrm>
              <a:off x="10946130" y="106681"/>
              <a:ext cx="1032509" cy="996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38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07BAD287-1F46-46F8-BCCE-7EBF342DC7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224" y="951315"/>
            <a:ext cx="8641556" cy="163234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spc="-75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88F230A-27A7-4976-8BFD-EE3BD5BCB1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224" y="3784158"/>
            <a:ext cx="4137422" cy="59735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Докладчик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43B2BB9-37D9-43C8-BC3E-D59FAE3FC756}"/>
              </a:ext>
            </a:extLst>
          </p:cNvPr>
          <p:cNvCxnSpPr>
            <a:cxnSpLocks/>
          </p:cNvCxnSpPr>
          <p:nvPr userDrawn="1"/>
        </p:nvCxnSpPr>
        <p:spPr>
          <a:xfrm>
            <a:off x="251224" y="2608148"/>
            <a:ext cx="8641556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DD00367B-575F-4163-B3A6-6D320E002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224" y="2632641"/>
            <a:ext cx="8641556" cy="86643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презентации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="" xmlns:a16="http://schemas.microsoft.com/office/drawing/2014/main" id="{02FAC9B7-D54D-4CFF-908F-B98B1333F0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224" y="4404465"/>
            <a:ext cx="4137422" cy="24611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Город, год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561CA781-0A61-4965-8334-70D9D57D3777}"/>
              </a:ext>
            </a:extLst>
          </p:cNvPr>
          <p:cNvGrpSpPr/>
          <p:nvPr userDrawn="1"/>
        </p:nvGrpSpPr>
        <p:grpSpPr>
          <a:xfrm>
            <a:off x="6755142" y="80011"/>
            <a:ext cx="2228849" cy="747236"/>
            <a:chOff x="9006840" y="106681"/>
            <a:chExt cx="2971799" cy="996314"/>
          </a:xfrm>
        </p:grpSpPr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01C2BD16-F2A6-4E77-8B23-8DDA2F373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35933" t="18133" r="2547" b="17634"/>
            <a:stretch/>
          </p:blipFill>
          <p:spPr>
            <a:xfrm>
              <a:off x="9006840" y="106681"/>
              <a:ext cx="1939290" cy="996314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17FAC8EC-F231-47AA-819F-919A48F29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7636" t="18133" r="59610" b="17634"/>
            <a:stretch/>
          </p:blipFill>
          <p:spPr>
            <a:xfrm>
              <a:off x="10946130" y="106681"/>
              <a:ext cx="1032509" cy="996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871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07BAD287-1F46-46F8-BCCE-7EBF342DC7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224" y="951315"/>
            <a:ext cx="8641556" cy="163234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 spc="-75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88F230A-27A7-4976-8BFD-EE3BD5BCB1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224" y="3784149"/>
            <a:ext cx="4137422" cy="246118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Докладчик ФИО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43B2BB9-37D9-43C8-BC3E-D59FAE3FC756}"/>
              </a:ext>
            </a:extLst>
          </p:cNvPr>
          <p:cNvCxnSpPr>
            <a:cxnSpLocks/>
          </p:cNvCxnSpPr>
          <p:nvPr userDrawn="1"/>
        </p:nvCxnSpPr>
        <p:spPr>
          <a:xfrm>
            <a:off x="251224" y="2608148"/>
            <a:ext cx="8641556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DD00367B-575F-4163-B3A6-6D320E002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224" y="2632641"/>
            <a:ext cx="8641556" cy="8664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презентации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="" xmlns:a16="http://schemas.microsoft.com/office/drawing/2014/main" id="{02FAC9B7-D54D-4CFF-908F-B98B1333F0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224" y="4404465"/>
            <a:ext cx="4137422" cy="24611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Город, год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561CA781-0A61-4965-8334-70D9D57D3777}"/>
              </a:ext>
            </a:extLst>
          </p:cNvPr>
          <p:cNvGrpSpPr/>
          <p:nvPr userDrawn="1"/>
        </p:nvGrpSpPr>
        <p:grpSpPr>
          <a:xfrm>
            <a:off x="6755142" y="80011"/>
            <a:ext cx="2228849" cy="747236"/>
            <a:chOff x="9006840" y="106681"/>
            <a:chExt cx="2971799" cy="996314"/>
          </a:xfrm>
        </p:grpSpPr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01C2BD16-F2A6-4E77-8B23-8DDA2F373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35933" t="18133" r="2547" b="17634"/>
            <a:stretch/>
          </p:blipFill>
          <p:spPr>
            <a:xfrm>
              <a:off x="9006840" y="106681"/>
              <a:ext cx="1939290" cy="996314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17FAC8EC-F231-47AA-819F-919A48F29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7636" t="18133" r="59610" b="17634"/>
            <a:stretch/>
          </p:blipFill>
          <p:spPr>
            <a:xfrm>
              <a:off x="10946130" y="106681"/>
              <a:ext cx="1032509" cy="996314"/>
            </a:xfrm>
            <a:prstGeom prst="rect">
              <a:avLst/>
            </a:prstGeom>
          </p:spPr>
        </p:pic>
      </p:grpSp>
      <p:sp>
        <p:nvSpPr>
          <p:cNvPr id="13" name="Текст 2">
            <a:extLst>
              <a:ext uri="{FF2B5EF4-FFF2-40B4-BE49-F238E27FC236}">
                <a16:creationId xmlns="" xmlns:a16="http://schemas.microsoft.com/office/drawing/2014/main" id="{A56DF935-6441-40D3-8672-FBF520A8F9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224" y="4094307"/>
            <a:ext cx="4137422" cy="24611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Город, год</a:t>
            </a:r>
          </a:p>
        </p:txBody>
      </p:sp>
    </p:spTree>
    <p:extLst>
      <p:ext uri="{BB962C8B-B14F-4D97-AF65-F5344CB8AC3E}">
        <p14:creationId xmlns:p14="http://schemas.microsoft.com/office/powerpoint/2010/main" val="3719466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07BAD287-1F46-46F8-BCCE-7EBF342DC7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224" y="951315"/>
            <a:ext cx="8641556" cy="163234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 spc="-75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88F230A-27A7-4976-8BFD-EE3BD5BCB1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224" y="3784158"/>
            <a:ext cx="4137422" cy="59735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Докладчик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43B2BB9-37D9-43C8-BC3E-D59FAE3FC756}"/>
              </a:ext>
            </a:extLst>
          </p:cNvPr>
          <p:cNvCxnSpPr>
            <a:cxnSpLocks/>
          </p:cNvCxnSpPr>
          <p:nvPr userDrawn="1"/>
        </p:nvCxnSpPr>
        <p:spPr>
          <a:xfrm>
            <a:off x="251224" y="2608148"/>
            <a:ext cx="8641556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DD00367B-575F-4163-B3A6-6D320E002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224" y="2632641"/>
            <a:ext cx="8641556" cy="8664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презентации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="" xmlns:a16="http://schemas.microsoft.com/office/drawing/2014/main" id="{02FAC9B7-D54D-4CFF-908F-B98B1333F0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224" y="4404465"/>
            <a:ext cx="4137422" cy="24611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Город, год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F552E8A-CDA2-4EDB-B15C-4D60E80BB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29840" t="22666" r="28400" b="38334"/>
          <a:stretch/>
        </p:blipFill>
        <p:spPr>
          <a:xfrm>
            <a:off x="8300130" y="147180"/>
            <a:ext cx="592648" cy="6148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430F737-B3D1-4F75-84D5-121F8C56664B}"/>
              </a:ext>
            </a:extLst>
          </p:cNvPr>
          <p:cNvSpPr txBox="1"/>
          <p:nvPr userDrawn="1"/>
        </p:nvSpPr>
        <p:spPr>
          <a:xfrm>
            <a:off x="6295067" y="211948"/>
            <a:ext cx="2243289" cy="484748"/>
          </a:xfrm>
          <a:prstGeom prst="rect">
            <a:avLst/>
          </a:prstGeom>
          <a:noFill/>
        </p:spPr>
        <p:txBody>
          <a:bodyPr wrap="square" lIns="68564" tIns="34289" rIns="68564" bIns="34289" rtlCol="0">
            <a:spAutoFit/>
          </a:bodyPr>
          <a:lstStyle/>
          <a:p>
            <a:pPr defTabSz="685613"/>
            <a:r>
              <a:rPr lang="ru-RU" sz="900" dirty="0">
                <a:solidFill>
                  <a:prstClr val="black"/>
                </a:solidFill>
              </a:rPr>
              <a:t>МИНИСРЕРСТВО НАУКИ </a:t>
            </a:r>
            <a:br>
              <a:rPr lang="ru-RU" sz="900" dirty="0">
                <a:solidFill>
                  <a:prstClr val="black"/>
                </a:solidFill>
              </a:rPr>
            </a:br>
            <a:r>
              <a:rPr lang="ru-RU" sz="900" dirty="0">
                <a:solidFill>
                  <a:prstClr val="black"/>
                </a:solidFill>
              </a:rPr>
              <a:t>И ВЫСШЕГО ОБРАЗОВАНИЯ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595126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23CA1D5B-D3FC-4C39-9923-D06BF752C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233" y="4767275"/>
            <a:ext cx="4679593" cy="23455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342803" indent="0">
              <a:buNone/>
              <a:defRPr sz="800"/>
            </a:lvl2pPr>
            <a:lvl3pPr marL="685613" indent="0">
              <a:buNone/>
              <a:defRPr sz="800"/>
            </a:lvl3pPr>
            <a:lvl4pPr marL="1028420" indent="0">
              <a:buNone/>
              <a:defRPr sz="800"/>
            </a:lvl4pPr>
            <a:lvl5pPr marL="1371226" indent="0">
              <a:buNone/>
              <a:defRPr sz="8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529569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019676" y="4767265"/>
            <a:ext cx="355758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AD60BA48-FDAE-4A9B-9A32-6F4D462CB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60662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019676" y="4767265"/>
            <a:ext cx="355758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AD60BA48-FDAE-4A9B-9A32-6F4D462CB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AF530E80-EF06-4F7C-8CBE-A824AFDF445E}"/>
              </a:ext>
            </a:extLst>
          </p:cNvPr>
          <p:cNvSpPr/>
          <p:nvPr userDrawn="1"/>
        </p:nvSpPr>
        <p:spPr>
          <a:xfrm>
            <a:off x="1261602" y="1714434"/>
            <a:ext cx="685732" cy="68573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1AB8CCA8-6EF7-4CB2-B981-A16EAE4624F9}"/>
              </a:ext>
            </a:extLst>
          </p:cNvPr>
          <p:cNvSpPr/>
          <p:nvPr userDrawn="1"/>
        </p:nvSpPr>
        <p:spPr>
          <a:xfrm>
            <a:off x="4236900" y="1714434"/>
            <a:ext cx="685732" cy="68573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814460A4-6F7D-4773-A087-DD24372FC061}"/>
              </a:ext>
            </a:extLst>
          </p:cNvPr>
          <p:cNvSpPr/>
          <p:nvPr userDrawn="1"/>
        </p:nvSpPr>
        <p:spPr>
          <a:xfrm>
            <a:off x="7199745" y="1714434"/>
            <a:ext cx="685732" cy="68573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395A05C-7E1F-4C9F-9FA9-B671B52EB3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224" y="2676617"/>
            <a:ext cx="2700338" cy="197396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989" tIns="48757" rIns="53989" bIns="48757" numCol="1" spcCol="953" anchor="t" anchorCtr="0">
            <a:noAutofit/>
          </a:bodyPr>
          <a:lstStyle>
            <a:lvl1pPr marL="0" indent="0" algn="ctr">
              <a:buNone/>
              <a:defRPr lang="ru-RU" sz="1500" dirty="0"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algn="ctr" defTabSz="533257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="" xmlns:a16="http://schemas.microsoft.com/office/drawing/2014/main" id="{174AD442-3686-4D4D-8F12-9751E195F2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18923" y="2676617"/>
            <a:ext cx="2700338" cy="197396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989" tIns="48757" rIns="53989" bIns="48757" numCol="1" spcCol="953" anchor="t" anchorCtr="0">
            <a:noAutofit/>
          </a:bodyPr>
          <a:lstStyle>
            <a:lvl1pPr marL="0" indent="0" algn="ctr">
              <a:buNone/>
              <a:defRPr lang="ru-RU" sz="1500" dirty="0"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algn="ctr" defTabSz="533257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="" xmlns:a16="http://schemas.microsoft.com/office/drawing/2014/main" id="{DCE5248F-4B40-47A3-92AD-A5D482519B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92442" y="2676617"/>
            <a:ext cx="2700338" cy="197396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989" tIns="48757" rIns="53989" bIns="48757" numCol="1" spcCol="953" anchor="t" anchorCtr="0">
            <a:noAutofit/>
          </a:bodyPr>
          <a:lstStyle>
            <a:lvl1pPr marL="0" indent="0" algn="ctr">
              <a:buNone/>
              <a:defRPr lang="ru-RU" sz="1500" dirty="0"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algn="ctr" defTabSz="533257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74352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234" y="951310"/>
            <a:ext cx="8639999" cy="369927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23CA1D5B-D3FC-4C39-9923-D06BF752C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233" y="4767275"/>
            <a:ext cx="4679593" cy="23455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342803" indent="0">
              <a:buNone/>
              <a:defRPr sz="800"/>
            </a:lvl2pPr>
            <a:lvl3pPr marL="685613" indent="0">
              <a:buNone/>
              <a:defRPr sz="800"/>
            </a:lvl3pPr>
            <a:lvl4pPr marL="1028420" indent="0">
              <a:buNone/>
              <a:defRPr sz="800"/>
            </a:lvl4pPr>
            <a:lvl5pPr marL="1371226" indent="0">
              <a:buNone/>
              <a:defRPr sz="8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269817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8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8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7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-9872" y="10291"/>
            <a:ext cx="837456" cy="182042"/>
          </a:xfrm>
          <a:prstGeom prst="rect">
            <a:avLst/>
          </a:prstGeom>
        </p:spPr>
        <p:txBody>
          <a:bodyPr/>
          <a:lstStyle/>
          <a:p>
            <a:fld id="{8EB27038-3F37-4307-9F36-94311FF1EB8B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15617" y="-5836"/>
            <a:ext cx="2895600" cy="19816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80767" y="0"/>
            <a:ext cx="2133600" cy="214296"/>
          </a:xfrm>
          <a:prstGeom prst="rect">
            <a:avLst/>
          </a:prstGeom>
        </p:spPr>
        <p:txBody>
          <a:bodyPr/>
          <a:lstStyle/>
          <a:p>
            <a:fld id="{E5616DE5-CBD9-47C3-9809-5E594B328E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282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224" y="951310"/>
            <a:ext cx="4270772" cy="369927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F0F83F95-0F59-4A48-9A93-B0D5E969E0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22008" y="951310"/>
            <a:ext cx="4270772" cy="369927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96848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224" y="951310"/>
            <a:ext cx="4270772" cy="369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750"/>
              </a:spcBef>
              <a:spcAft>
                <a:spcPts val="450"/>
              </a:spcAft>
              <a:buNone/>
              <a:defRPr sz="1400" b="1"/>
            </a:lvl1pPr>
            <a:lvl2pPr marL="0" indent="0">
              <a:spcBef>
                <a:spcPts val="750"/>
              </a:spcBef>
              <a:spcAft>
                <a:spcPts val="225"/>
              </a:spcAft>
              <a:buNone/>
              <a:defRPr sz="1100">
                <a:solidFill>
                  <a:schemeClr val="accent4"/>
                </a:solidFill>
              </a:defRPr>
            </a:lvl2pPr>
            <a:lvl3pPr marL="0" indent="0">
              <a:spcBef>
                <a:spcPts val="750"/>
              </a:spcBef>
              <a:spcAft>
                <a:spcPts val="225"/>
              </a:spcAft>
              <a:buNone/>
              <a:defRPr sz="1100">
                <a:solidFill>
                  <a:schemeClr val="accent4"/>
                </a:solidFill>
              </a:defRPr>
            </a:lvl3pPr>
            <a:lvl4pPr marL="0" indent="0">
              <a:spcBef>
                <a:spcPts val="750"/>
              </a:spcBef>
              <a:spcAft>
                <a:spcPts val="225"/>
              </a:spcAft>
              <a:buNone/>
              <a:defRPr sz="1100">
                <a:solidFill>
                  <a:schemeClr val="accent4"/>
                </a:solidFill>
              </a:defRPr>
            </a:lvl4pPr>
            <a:lvl5pPr marL="0" indent="0">
              <a:spcBef>
                <a:spcPts val="750"/>
              </a:spcBef>
              <a:spcAft>
                <a:spcPts val="225"/>
              </a:spcAft>
              <a:buNone/>
              <a:defRPr sz="11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F0F83F95-0F59-4A48-9A93-B0D5E969E0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22008" y="951310"/>
            <a:ext cx="4270772" cy="369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750"/>
              </a:spcBef>
              <a:spcAft>
                <a:spcPts val="450"/>
              </a:spcAft>
              <a:buNone/>
              <a:defRPr sz="1400" b="1"/>
            </a:lvl1pPr>
            <a:lvl2pPr marL="0" indent="0">
              <a:spcBef>
                <a:spcPts val="750"/>
              </a:spcBef>
              <a:spcAft>
                <a:spcPts val="225"/>
              </a:spcAft>
              <a:buNone/>
              <a:defRPr sz="1100">
                <a:solidFill>
                  <a:schemeClr val="accent4"/>
                </a:solidFill>
              </a:defRPr>
            </a:lvl2pPr>
            <a:lvl3pPr marL="0" indent="0">
              <a:spcBef>
                <a:spcPts val="750"/>
              </a:spcBef>
              <a:spcAft>
                <a:spcPts val="225"/>
              </a:spcAft>
              <a:buNone/>
              <a:defRPr sz="1100">
                <a:solidFill>
                  <a:schemeClr val="accent4"/>
                </a:solidFill>
              </a:defRPr>
            </a:lvl3pPr>
            <a:lvl4pPr marL="0" indent="0">
              <a:spcBef>
                <a:spcPts val="750"/>
              </a:spcBef>
              <a:spcAft>
                <a:spcPts val="225"/>
              </a:spcAft>
              <a:buNone/>
              <a:defRPr sz="1100">
                <a:solidFill>
                  <a:schemeClr val="accent4"/>
                </a:solidFill>
              </a:defRPr>
            </a:lvl4pPr>
            <a:lvl5pPr marL="0" indent="0">
              <a:spcBef>
                <a:spcPts val="750"/>
              </a:spcBef>
              <a:spcAft>
                <a:spcPts val="225"/>
              </a:spcAft>
              <a:buNone/>
              <a:defRPr sz="11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98879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225" y="951310"/>
            <a:ext cx="2793981" cy="369927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ECB9025B-0DB1-49C8-B8E6-ED36B211A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175010" y="951310"/>
            <a:ext cx="2793981" cy="369927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5B05EBED-17EA-4186-8019-C5346E6FE08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8798" y="951310"/>
            <a:ext cx="2793981" cy="369927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79272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224" y="951310"/>
            <a:ext cx="2079000" cy="3699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342803" indent="0">
              <a:buFontTx/>
              <a:buNone/>
              <a:defRPr sz="1500"/>
            </a:lvl2pPr>
            <a:lvl3pPr marL="685613" indent="0">
              <a:buFontTx/>
              <a:buNone/>
              <a:defRPr sz="1400"/>
            </a:lvl3pPr>
            <a:lvl4pPr marL="1028420" indent="0">
              <a:buFontTx/>
              <a:buNone/>
              <a:defRPr sz="1200"/>
            </a:lvl4pPr>
            <a:lvl5pPr marL="1371226" indent="0">
              <a:buFontTx/>
              <a:buNone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438741" y="951310"/>
            <a:ext cx="2079000" cy="3699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342803" indent="0">
              <a:buFontTx/>
              <a:buNone/>
              <a:defRPr sz="1500"/>
            </a:lvl2pPr>
            <a:lvl3pPr marL="685613" indent="0">
              <a:buFontTx/>
              <a:buNone/>
              <a:defRPr sz="1400"/>
            </a:lvl3pPr>
            <a:lvl4pPr marL="1028420" indent="0">
              <a:buFontTx/>
              <a:buNone/>
              <a:defRPr sz="1200"/>
            </a:lvl4pPr>
            <a:lvl5pPr marL="1371226" indent="0">
              <a:buFontTx/>
              <a:buNone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26259" y="951310"/>
            <a:ext cx="2079000" cy="3699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342803" indent="0">
              <a:buFontTx/>
              <a:buNone/>
              <a:defRPr sz="1500"/>
            </a:lvl2pPr>
            <a:lvl3pPr marL="685613" indent="0">
              <a:buFontTx/>
              <a:buNone/>
              <a:defRPr sz="1400"/>
            </a:lvl3pPr>
            <a:lvl4pPr marL="1028420" indent="0">
              <a:buFontTx/>
              <a:buNone/>
              <a:defRPr sz="1200"/>
            </a:lvl4pPr>
            <a:lvl5pPr marL="1371226" indent="0">
              <a:buFontTx/>
              <a:buNone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813776" y="951310"/>
            <a:ext cx="2079000" cy="3699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342803" indent="0">
              <a:buFontTx/>
              <a:buNone/>
              <a:defRPr sz="1500"/>
            </a:lvl2pPr>
            <a:lvl3pPr marL="685613" indent="0">
              <a:buFontTx/>
              <a:buNone/>
              <a:defRPr sz="1400"/>
            </a:lvl3pPr>
            <a:lvl4pPr marL="1028420" indent="0">
              <a:buFontTx/>
              <a:buNone/>
              <a:defRPr sz="1200"/>
            </a:lvl4pPr>
            <a:lvl5pPr marL="1371226" indent="0">
              <a:buFontTx/>
              <a:buNone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79381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223" y="951321"/>
            <a:ext cx="1647000" cy="3699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999862" y="951321"/>
            <a:ext cx="1647000" cy="3699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48500" y="951321"/>
            <a:ext cx="1647000" cy="3699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497139" y="951321"/>
            <a:ext cx="1647000" cy="3699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="" xmlns:a16="http://schemas.microsoft.com/office/drawing/2014/main" id="{EA772927-8640-491E-8725-B767ECA24FE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245777" y="951321"/>
            <a:ext cx="1647000" cy="3699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28970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225" y="951310"/>
            <a:ext cx="2160507" cy="36992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F0F83F95-0F59-4A48-9A93-B0D5E969E0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491751" y="951310"/>
            <a:ext cx="6401039" cy="36992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23203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2272" y="951310"/>
            <a:ext cx="2160507" cy="36992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F0F83F95-0F59-4A48-9A93-B0D5E969E0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51233" y="951310"/>
            <a:ext cx="6401039" cy="36992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79544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40FDAA8-947B-45AB-B7F3-53A4BB2F7DB4}"/>
              </a:ext>
            </a:extLst>
          </p:cNvPr>
          <p:cNvSpPr/>
          <p:nvPr userDrawn="1"/>
        </p:nvSpPr>
        <p:spPr>
          <a:xfrm>
            <a:off x="0" y="1770022"/>
            <a:ext cx="9144000" cy="29972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685613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234" y="1891145"/>
            <a:ext cx="8639999" cy="2759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23CA1D5B-D3FC-4C39-9923-D06BF752C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233" y="4767275"/>
            <a:ext cx="4679593" cy="23455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342803" indent="0">
              <a:buNone/>
              <a:defRPr sz="800"/>
            </a:lvl2pPr>
            <a:lvl3pPr marL="685613" indent="0">
              <a:buNone/>
              <a:defRPr sz="800"/>
            </a:lvl3pPr>
            <a:lvl4pPr marL="1028420" indent="0">
              <a:buNone/>
              <a:defRPr sz="800"/>
            </a:lvl4pPr>
            <a:lvl5pPr marL="1371226" indent="0">
              <a:buNone/>
              <a:defRPr sz="8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260B04A1-0754-4982-9D7B-44C55D76EB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222" y="955864"/>
            <a:ext cx="8640366" cy="62031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803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63941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ACFC1A99-3098-4A38-A961-C967CFEB0B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26331" y="2973003"/>
            <a:ext cx="3096816" cy="1278731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85322" tIns="48757" rIns="85322" bIns="48757" numCol="1" spcCol="953" anchor="t" anchorCtr="0">
            <a:noAutofit/>
          </a:bodyPr>
          <a:lstStyle>
            <a:lvl1pPr marL="0" indent="0">
              <a:buNone/>
              <a:defRPr lang="ru-RU" sz="14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171406" indent="0">
              <a:buNone/>
              <a:defRPr lang="ru-RU" sz="1400" b="0" dirty="0" smtClean="0"/>
            </a:lvl2pPr>
            <a:lvl3pPr marL="514217" indent="0">
              <a:buNone/>
              <a:defRPr lang="ru-RU" sz="1400" b="0" dirty="0" smtClean="0"/>
            </a:lvl3pPr>
            <a:lvl4pPr marL="857018" indent="0">
              <a:buNone/>
              <a:defRPr lang="ru-RU" b="0" dirty="0" smtClean="0"/>
            </a:lvl4pPr>
            <a:lvl5pPr marL="1199820" indent="0">
              <a:buNone/>
              <a:defRPr lang="ru-RU" b="0" dirty="0"/>
            </a:lvl5pPr>
          </a:lstStyle>
          <a:p>
            <a:pPr marL="0" lvl="0" defTabSz="533257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="" xmlns:a16="http://schemas.microsoft.com/office/drawing/2014/main" id="{CA577112-30BE-4726-B870-479CA8C641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03570" y="2973002"/>
            <a:ext cx="3096816" cy="1278731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85322" tIns="48757" rIns="85322" bIns="48757" numCol="1" spcCol="953" anchor="t" anchorCtr="0">
            <a:noAutofit/>
          </a:bodyPr>
          <a:lstStyle>
            <a:lvl1pPr marL="0" indent="0">
              <a:buNone/>
              <a:defRPr lang="ru-RU" sz="1400" b="0" dirty="0" smtClean="0">
                <a:ea typeface="+mn-ea"/>
                <a:cs typeface="Times New Roman" panose="02020603050405020304" pitchFamily="18" charset="0"/>
              </a:defRPr>
            </a:lvl1pPr>
            <a:lvl2pPr marL="171406" indent="0">
              <a:buNone/>
              <a:defRPr lang="ru-RU" sz="1400" b="0" dirty="0" smtClean="0">
                <a:solidFill>
                  <a:schemeClr val="dk1"/>
                </a:solidFill>
                <a:ea typeface="+mn-ea"/>
              </a:defRPr>
            </a:lvl2pPr>
            <a:lvl3pPr marL="514217" indent="0">
              <a:buNone/>
              <a:defRPr lang="ru-RU" sz="1400" b="0" dirty="0" smtClean="0">
                <a:solidFill>
                  <a:schemeClr val="dk1"/>
                </a:solidFill>
                <a:ea typeface="+mn-ea"/>
              </a:defRPr>
            </a:lvl3pPr>
            <a:lvl4pPr marL="857018" indent="0">
              <a:buNone/>
              <a:defRPr lang="ru-RU" b="0" dirty="0" smtClean="0">
                <a:solidFill>
                  <a:schemeClr val="dk1"/>
                </a:solidFill>
                <a:ea typeface="+mn-ea"/>
              </a:defRPr>
            </a:lvl4pPr>
            <a:lvl5pPr marL="1199820" indent="0">
              <a:buNone/>
              <a:defRPr lang="ru-RU" b="0" dirty="0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533257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46D6059-658B-4E3B-AA00-CCF5DD07BF4D}"/>
              </a:ext>
            </a:extLst>
          </p:cNvPr>
          <p:cNvSpPr/>
          <p:nvPr userDrawn="1"/>
        </p:nvSpPr>
        <p:spPr>
          <a:xfrm>
            <a:off x="0" y="1387375"/>
            <a:ext cx="9144000" cy="10605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defTabSz="685613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23CA1D5B-D3FC-4C39-9923-D06BF752C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233" y="4767275"/>
            <a:ext cx="4679593" cy="23455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342803" indent="0">
              <a:buNone/>
              <a:defRPr sz="800"/>
            </a:lvl2pPr>
            <a:lvl3pPr marL="685613" indent="0">
              <a:buNone/>
              <a:defRPr sz="800"/>
            </a:lvl3pPr>
            <a:lvl4pPr marL="1028420" indent="0">
              <a:buNone/>
              <a:defRPr sz="800"/>
            </a:lvl4pPr>
            <a:lvl5pPr marL="1371226" indent="0">
              <a:buNone/>
              <a:defRPr sz="8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681A71F7-3BEC-4127-8EB9-E52220600364}"/>
              </a:ext>
            </a:extLst>
          </p:cNvPr>
          <p:cNvSpPr/>
          <p:nvPr userDrawn="1"/>
        </p:nvSpPr>
        <p:spPr>
          <a:xfrm>
            <a:off x="336018" y="2975958"/>
            <a:ext cx="685732" cy="68573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96B723D3-7CC1-4675-B2C5-1EAA7DD3F617}"/>
              </a:ext>
            </a:extLst>
          </p:cNvPr>
          <p:cNvSpPr/>
          <p:nvPr userDrawn="1"/>
        </p:nvSpPr>
        <p:spPr>
          <a:xfrm>
            <a:off x="4792188" y="2975958"/>
            <a:ext cx="685732" cy="68573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="" xmlns:a16="http://schemas.microsoft.com/office/drawing/2014/main" id="{6D1CAB14-3F5D-4275-B8E1-3098C14C86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413" y="1387375"/>
            <a:ext cx="8640366" cy="1060520"/>
          </a:xfrm>
        </p:spPr>
        <p:txBody>
          <a:bodyPr anchor="ctr">
            <a:normAutofit/>
          </a:bodyPr>
          <a:lstStyle>
            <a:lvl1pPr marL="0" indent="0">
              <a:buNone/>
              <a:defRPr sz="2700">
                <a:solidFill>
                  <a:schemeClr val="bg1"/>
                </a:solidFill>
              </a:defRPr>
            </a:lvl1pPr>
            <a:lvl2pPr marL="342803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1591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50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225" y="1896581"/>
            <a:ext cx="2793981" cy="2754000"/>
          </a:xfrm>
          <a:prstGeom prst="rect">
            <a:avLst/>
          </a:prstGeom>
        </p:spPr>
        <p:txBody>
          <a:bodyPr vert="horz" lIns="68564" tIns="34289" rIns="68564" bIns="34289" rtlCol="0">
            <a:normAutofit/>
          </a:bodyPr>
          <a:lstStyle>
            <a:lvl1pPr>
              <a:defRPr lang="ru-RU" sz="1500" dirty="0"/>
            </a:lvl1pPr>
            <a:lvl2pPr>
              <a:defRPr lang="ru-RU" sz="1400" dirty="0"/>
            </a:lvl2pPr>
            <a:lvl3pPr>
              <a:defRPr lang="ru-RU" sz="1200" dirty="0"/>
            </a:lvl3pPr>
            <a:lvl4pPr>
              <a:defRPr lang="ru-RU" sz="1100" dirty="0"/>
            </a:lvl4pPr>
            <a:lvl5pPr>
              <a:defRPr lang="ru-RU" sz="1100" dirty="0"/>
            </a:lvl5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  <a:p>
            <a:pPr marL="342803" lvl="1" indent="0">
              <a:buNone/>
            </a:pPr>
            <a:r>
              <a:rPr lang="ru-RU" dirty="0"/>
              <a:t>Второй уровень</a:t>
            </a:r>
          </a:p>
          <a:p>
            <a:pPr marL="685613" lvl="2" indent="0">
              <a:buNone/>
            </a:pPr>
            <a:r>
              <a:rPr lang="ru-RU" dirty="0"/>
              <a:t>Третий уровень</a:t>
            </a:r>
          </a:p>
          <a:p>
            <a:pPr marL="1028420" lvl="3" indent="0">
              <a:buNone/>
            </a:pPr>
            <a:r>
              <a:rPr lang="ru-RU" dirty="0"/>
              <a:t>Четвертый уровень</a:t>
            </a:r>
          </a:p>
          <a:p>
            <a:pPr marL="1371226" lvl="4" indent="0">
              <a:buNone/>
            </a:pPr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ECB9025B-0DB1-49C8-B8E6-ED36B211A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175010" y="1896581"/>
            <a:ext cx="2793981" cy="2754000"/>
          </a:xfrm>
          <a:prstGeom prst="rect">
            <a:avLst/>
          </a:prstGeom>
        </p:spPr>
        <p:txBody>
          <a:bodyPr vert="horz" lIns="68564" tIns="34289" rIns="68564" bIns="34289" rtlCol="0">
            <a:normAutofit/>
          </a:bodyPr>
          <a:lstStyle>
            <a:lvl1pPr>
              <a:defRPr lang="ru-RU" sz="1500" dirty="0"/>
            </a:lvl1pPr>
            <a:lvl2pPr>
              <a:defRPr lang="ru-RU" sz="1400" dirty="0"/>
            </a:lvl2pPr>
            <a:lvl3pPr>
              <a:defRPr lang="ru-RU" sz="1200" dirty="0"/>
            </a:lvl3pPr>
            <a:lvl4pPr>
              <a:defRPr lang="ru-RU" sz="1100" dirty="0"/>
            </a:lvl4pPr>
            <a:lvl5pPr>
              <a:defRPr lang="ru-RU" sz="1100" dirty="0"/>
            </a:lvl5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  <a:p>
            <a:pPr marL="342803" lvl="1" indent="0">
              <a:buNone/>
            </a:pPr>
            <a:r>
              <a:rPr lang="ru-RU" dirty="0"/>
              <a:t>Второй уровень</a:t>
            </a:r>
          </a:p>
          <a:p>
            <a:pPr marL="685613" lvl="2" indent="0">
              <a:buNone/>
            </a:pPr>
            <a:r>
              <a:rPr lang="ru-RU" dirty="0"/>
              <a:t>Третий уровень</a:t>
            </a:r>
          </a:p>
          <a:p>
            <a:pPr marL="1028420" lvl="3" indent="0">
              <a:buNone/>
            </a:pPr>
            <a:r>
              <a:rPr lang="ru-RU" dirty="0"/>
              <a:t>Четвертый уровень</a:t>
            </a:r>
          </a:p>
          <a:p>
            <a:pPr marL="1371226" lvl="4" indent="0">
              <a:buNone/>
            </a:pPr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5B05EBED-17EA-4186-8019-C5346E6FE08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8798" y="1896581"/>
            <a:ext cx="2793981" cy="2754000"/>
          </a:xfrm>
          <a:prstGeom prst="rect">
            <a:avLst/>
          </a:prstGeom>
        </p:spPr>
        <p:txBody>
          <a:bodyPr vert="horz" lIns="68564" tIns="34289" rIns="68564" bIns="34289" rtlCol="0">
            <a:normAutofit/>
          </a:bodyPr>
          <a:lstStyle>
            <a:lvl1pPr>
              <a:defRPr lang="ru-RU" sz="1500" dirty="0"/>
            </a:lvl1pPr>
            <a:lvl2pPr>
              <a:defRPr lang="ru-RU" sz="1400" dirty="0"/>
            </a:lvl2pPr>
            <a:lvl3pPr>
              <a:defRPr lang="ru-RU" sz="1200" dirty="0"/>
            </a:lvl3pPr>
            <a:lvl4pPr>
              <a:defRPr lang="ru-RU" sz="1100" dirty="0"/>
            </a:lvl4pPr>
            <a:lvl5pPr>
              <a:defRPr lang="ru-RU" sz="1100" dirty="0"/>
            </a:lvl5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  <a:p>
            <a:pPr marL="342803" lvl="1" indent="0">
              <a:buNone/>
            </a:pPr>
            <a:r>
              <a:rPr lang="ru-RU" dirty="0"/>
              <a:t>Второй уровень</a:t>
            </a:r>
          </a:p>
          <a:p>
            <a:pPr marL="685613" lvl="2" indent="0">
              <a:buNone/>
            </a:pPr>
            <a:r>
              <a:rPr lang="ru-RU" dirty="0"/>
              <a:t>Третий уровень</a:t>
            </a:r>
          </a:p>
          <a:p>
            <a:pPr marL="1028420" lvl="3" indent="0">
              <a:buNone/>
            </a:pPr>
            <a:r>
              <a:rPr lang="ru-RU" dirty="0"/>
              <a:t>Четвертый уровень</a:t>
            </a:r>
          </a:p>
          <a:p>
            <a:pPr marL="1371226" lvl="4" indent="0">
              <a:buNone/>
            </a:pPr>
            <a:r>
              <a:rPr lang="ru-RU" dirty="0"/>
              <a:t>Пятый уровень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275D39C4-8909-41B9-A0A6-EE3706B23CBB}"/>
              </a:ext>
            </a:extLst>
          </p:cNvPr>
          <p:cNvSpPr/>
          <p:nvPr userDrawn="1"/>
        </p:nvSpPr>
        <p:spPr>
          <a:xfrm>
            <a:off x="1305348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EBF38A2E-A49C-4D84-850C-EE0017253DF4}"/>
              </a:ext>
            </a:extLst>
          </p:cNvPr>
          <p:cNvSpPr/>
          <p:nvPr userDrawn="1"/>
        </p:nvSpPr>
        <p:spPr>
          <a:xfrm>
            <a:off x="4229136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39BF847F-A771-4885-97B3-0BC6A1F25E32}"/>
              </a:ext>
            </a:extLst>
          </p:cNvPr>
          <p:cNvSpPr/>
          <p:nvPr userDrawn="1"/>
        </p:nvSpPr>
        <p:spPr>
          <a:xfrm>
            <a:off x="7152921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69907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-9872" y="10291"/>
            <a:ext cx="837456" cy="182042"/>
          </a:xfrm>
          <a:prstGeom prst="rect">
            <a:avLst/>
          </a:prstGeom>
        </p:spPr>
        <p:txBody>
          <a:bodyPr/>
          <a:lstStyle/>
          <a:p>
            <a:fld id="{8EB27038-3F37-4307-9F36-94311FF1EB8B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15617" y="-5836"/>
            <a:ext cx="2895600" cy="19816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80767" y="0"/>
            <a:ext cx="2133600" cy="214296"/>
          </a:xfrm>
          <a:prstGeom prst="rect">
            <a:avLst/>
          </a:prstGeom>
        </p:spPr>
        <p:txBody>
          <a:bodyPr/>
          <a:lstStyle/>
          <a:p>
            <a:fld id="{E5616DE5-CBD9-47C3-9809-5E594B328E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03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225" y="2457462"/>
            <a:ext cx="2793981" cy="2193131"/>
          </a:xfrm>
          <a:prstGeom prst="rect">
            <a:avLst/>
          </a:prstGeom>
        </p:spPr>
        <p:txBody>
          <a:bodyPr vert="horz" lIns="68564" tIns="34289" rIns="68564" bIns="34289" rtlCol="0">
            <a:normAutofit/>
          </a:bodyPr>
          <a:lstStyle>
            <a:lvl1pPr>
              <a:defRPr lang="ru-RU" sz="1200" dirty="0"/>
            </a:lvl1pPr>
            <a:lvl2pPr>
              <a:defRPr lang="ru-RU" sz="1100" dirty="0"/>
            </a:lvl2pPr>
            <a:lvl3pPr>
              <a:defRPr lang="ru-RU" sz="900" dirty="0"/>
            </a:lvl3pPr>
            <a:lvl4pPr>
              <a:defRPr lang="ru-RU" sz="800" dirty="0"/>
            </a:lvl4pPr>
            <a:lvl5pPr>
              <a:defRPr lang="ru-RU" sz="800" dirty="0"/>
            </a:lvl5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  <a:p>
            <a:pPr marL="342803" lvl="1" indent="0">
              <a:buNone/>
            </a:pPr>
            <a:r>
              <a:rPr lang="ru-RU" dirty="0"/>
              <a:t>Второй уровень</a:t>
            </a:r>
          </a:p>
          <a:p>
            <a:pPr marL="685613" lvl="2" indent="0">
              <a:buNone/>
            </a:pPr>
            <a:r>
              <a:rPr lang="ru-RU" dirty="0"/>
              <a:t>Третий уровень</a:t>
            </a:r>
          </a:p>
          <a:p>
            <a:pPr marL="1028420" lvl="3" indent="0">
              <a:buNone/>
            </a:pPr>
            <a:r>
              <a:rPr lang="ru-RU" dirty="0"/>
              <a:t>Четвертый уровень</a:t>
            </a:r>
          </a:p>
          <a:p>
            <a:pPr marL="1371226" lvl="4" indent="0">
              <a:buNone/>
            </a:pPr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ECB9025B-0DB1-49C8-B8E6-ED36B211A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175010" y="2457462"/>
            <a:ext cx="2793981" cy="2193131"/>
          </a:xfrm>
          <a:prstGeom prst="rect">
            <a:avLst/>
          </a:prstGeom>
        </p:spPr>
        <p:txBody>
          <a:bodyPr vert="horz" lIns="68564" tIns="34289" rIns="68564" bIns="34289" rtlCol="0">
            <a:normAutofit/>
          </a:bodyPr>
          <a:lstStyle>
            <a:lvl1pPr>
              <a:defRPr lang="ru-RU" sz="1200" dirty="0"/>
            </a:lvl1pPr>
            <a:lvl2pPr>
              <a:defRPr lang="ru-RU" sz="1100" dirty="0"/>
            </a:lvl2pPr>
            <a:lvl3pPr>
              <a:defRPr lang="ru-RU" sz="900" dirty="0"/>
            </a:lvl3pPr>
            <a:lvl4pPr>
              <a:defRPr lang="ru-RU" sz="800" dirty="0"/>
            </a:lvl4pPr>
            <a:lvl5pPr>
              <a:defRPr lang="ru-RU" sz="800" dirty="0"/>
            </a:lvl5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  <a:p>
            <a:pPr marL="342803" lvl="1" indent="0">
              <a:buNone/>
            </a:pPr>
            <a:r>
              <a:rPr lang="ru-RU" dirty="0"/>
              <a:t>Второй уровень</a:t>
            </a:r>
          </a:p>
          <a:p>
            <a:pPr marL="685613" lvl="2" indent="0">
              <a:buNone/>
            </a:pPr>
            <a:r>
              <a:rPr lang="ru-RU" dirty="0"/>
              <a:t>Третий уровень</a:t>
            </a:r>
          </a:p>
          <a:p>
            <a:pPr marL="1028420" lvl="3" indent="0">
              <a:buNone/>
            </a:pPr>
            <a:r>
              <a:rPr lang="ru-RU" dirty="0"/>
              <a:t>Четвертый уровень</a:t>
            </a:r>
          </a:p>
          <a:p>
            <a:pPr marL="1371226" lvl="4" indent="0">
              <a:buNone/>
            </a:pPr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5B05EBED-17EA-4186-8019-C5346E6FE08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8798" y="2457462"/>
            <a:ext cx="2793981" cy="2193131"/>
          </a:xfrm>
          <a:prstGeom prst="rect">
            <a:avLst/>
          </a:prstGeom>
        </p:spPr>
        <p:txBody>
          <a:bodyPr vert="horz" lIns="68564" tIns="34289" rIns="68564" bIns="34289" rtlCol="0">
            <a:normAutofit/>
          </a:bodyPr>
          <a:lstStyle>
            <a:lvl1pPr>
              <a:defRPr lang="ru-RU" sz="1200" dirty="0"/>
            </a:lvl1pPr>
            <a:lvl2pPr>
              <a:defRPr lang="ru-RU" sz="1100" dirty="0"/>
            </a:lvl2pPr>
            <a:lvl3pPr>
              <a:defRPr lang="ru-RU" sz="900" dirty="0"/>
            </a:lvl3pPr>
            <a:lvl4pPr>
              <a:defRPr lang="ru-RU" sz="800" dirty="0"/>
            </a:lvl4pPr>
            <a:lvl5pPr>
              <a:defRPr lang="ru-RU" sz="800" dirty="0"/>
            </a:lvl5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  <a:p>
            <a:pPr marL="342803" lvl="1" indent="0">
              <a:buNone/>
            </a:pPr>
            <a:r>
              <a:rPr lang="ru-RU" dirty="0"/>
              <a:t>Второй уровень</a:t>
            </a:r>
          </a:p>
          <a:p>
            <a:pPr marL="685613" lvl="2" indent="0">
              <a:buNone/>
            </a:pPr>
            <a:r>
              <a:rPr lang="ru-RU" dirty="0"/>
              <a:t>Третий уровень</a:t>
            </a:r>
          </a:p>
          <a:p>
            <a:pPr marL="1028420" lvl="3" indent="0">
              <a:buNone/>
            </a:pPr>
            <a:r>
              <a:rPr lang="ru-RU" dirty="0"/>
              <a:t>Четвертый уровень</a:t>
            </a:r>
          </a:p>
          <a:p>
            <a:pPr marL="1371226" lvl="4" indent="0">
              <a:buNone/>
            </a:pPr>
            <a:r>
              <a:rPr lang="ru-RU" dirty="0"/>
              <a:t>Пятый уровень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275D39C4-8909-41B9-A0A6-EE3706B23CBB}"/>
              </a:ext>
            </a:extLst>
          </p:cNvPr>
          <p:cNvSpPr/>
          <p:nvPr userDrawn="1"/>
        </p:nvSpPr>
        <p:spPr>
          <a:xfrm>
            <a:off x="1305348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EBF38A2E-A49C-4D84-850C-EE0017253DF4}"/>
              </a:ext>
            </a:extLst>
          </p:cNvPr>
          <p:cNvSpPr/>
          <p:nvPr userDrawn="1"/>
        </p:nvSpPr>
        <p:spPr>
          <a:xfrm>
            <a:off x="4229136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39BF847F-A771-4885-97B3-0BC6A1F25E32}"/>
              </a:ext>
            </a:extLst>
          </p:cNvPr>
          <p:cNvSpPr/>
          <p:nvPr userDrawn="1"/>
        </p:nvSpPr>
        <p:spPr>
          <a:xfrm>
            <a:off x="7152921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3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CD6AB2B6-987E-4293-B966-5BD16F38284B}"/>
              </a:ext>
            </a:extLst>
          </p:cNvPr>
          <p:cNvCxnSpPr>
            <a:cxnSpLocks/>
          </p:cNvCxnSpPr>
          <p:nvPr userDrawn="1"/>
        </p:nvCxnSpPr>
        <p:spPr>
          <a:xfrm>
            <a:off x="251398" y="2408823"/>
            <a:ext cx="2794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3FDC49C5-5C42-4C09-9A1E-398538AB8A47}"/>
              </a:ext>
            </a:extLst>
          </p:cNvPr>
          <p:cNvCxnSpPr>
            <a:cxnSpLocks/>
          </p:cNvCxnSpPr>
          <p:nvPr userDrawn="1"/>
        </p:nvCxnSpPr>
        <p:spPr>
          <a:xfrm>
            <a:off x="3167272" y="2408823"/>
            <a:ext cx="2794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758A00A6-25BE-4EB7-B645-094E58989719}"/>
              </a:ext>
            </a:extLst>
          </p:cNvPr>
          <p:cNvCxnSpPr>
            <a:cxnSpLocks/>
          </p:cNvCxnSpPr>
          <p:nvPr userDrawn="1"/>
        </p:nvCxnSpPr>
        <p:spPr>
          <a:xfrm>
            <a:off x="6091058" y="2408823"/>
            <a:ext cx="2794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2887307F-8932-4016-92E8-7CBE70DD72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1222" y="1899233"/>
            <a:ext cx="2793981" cy="501189"/>
          </a:xfrm>
        </p:spPr>
        <p:txBody>
          <a:bodyPr vert="horz" lIns="68564" tIns="34289" rIns="68564" bIns="34289" rtlCol="0">
            <a:normAutofit/>
          </a:bodyPr>
          <a:lstStyle>
            <a:lvl1pPr marL="0" indent="0">
              <a:buNone/>
              <a:defRPr lang="ru-RU" sz="1500" b="1" smtClean="0">
                <a:solidFill>
                  <a:schemeClr val="tx1"/>
                </a:solidFill>
              </a:defRPr>
            </a:lvl1pPr>
            <a:lvl2pPr marL="342803" indent="0">
              <a:buNone/>
              <a:defRPr lang="ru-RU" sz="1400" smtClean="0"/>
            </a:lvl2pPr>
            <a:lvl3pPr marL="685613" indent="0">
              <a:buNone/>
              <a:defRPr lang="ru-RU" sz="1200" smtClean="0"/>
            </a:lvl3pPr>
            <a:lvl4pPr marL="1028420" indent="0">
              <a:buNone/>
              <a:defRPr lang="ru-RU" sz="1100" smtClean="0"/>
            </a:lvl4pPr>
            <a:lvl5pPr marL="1371226" indent="0">
              <a:buNone/>
              <a:defRPr lang="ru-RU" sz="1100"/>
            </a:lvl5pPr>
          </a:lstStyle>
          <a:p>
            <a:pPr marL="171406" lvl="0" indent="-171406">
              <a:spcBef>
                <a:spcPts val="0"/>
              </a:spcBef>
            </a:pPr>
            <a:r>
              <a:rPr lang="ru-RU" dirty="0"/>
              <a:t>Образец подзаголовка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="" xmlns:a16="http://schemas.microsoft.com/office/drawing/2014/main" id="{E08705F9-0980-4CF9-B396-E2CACE9F4B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67273" y="1899233"/>
            <a:ext cx="2793981" cy="501189"/>
          </a:xfrm>
        </p:spPr>
        <p:txBody>
          <a:bodyPr vert="horz" lIns="68564" tIns="34289" rIns="68564" bIns="34289" rtlCol="0">
            <a:normAutofit/>
          </a:bodyPr>
          <a:lstStyle>
            <a:lvl1pPr marL="0" indent="0">
              <a:buNone/>
              <a:defRPr lang="ru-RU" sz="1500" b="1" smtClean="0">
                <a:solidFill>
                  <a:schemeClr val="tx1"/>
                </a:solidFill>
              </a:defRPr>
            </a:lvl1pPr>
            <a:lvl2pPr marL="342803" indent="0">
              <a:buNone/>
              <a:defRPr lang="ru-RU" sz="1400" smtClean="0"/>
            </a:lvl2pPr>
            <a:lvl3pPr marL="685613" indent="0">
              <a:buNone/>
              <a:defRPr lang="ru-RU" sz="1200" smtClean="0"/>
            </a:lvl3pPr>
            <a:lvl4pPr marL="1028420" indent="0">
              <a:buNone/>
              <a:defRPr lang="ru-RU" sz="1100" smtClean="0"/>
            </a:lvl4pPr>
            <a:lvl5pPr marL="1371226" indent="0">
              <a:buNone/>
              <a:defRPr lang="ru-RU" sz="1100"/>
            </a:lvl5pPr>
          </a:lstStyle>
          <a:p>
            <a:pPr marL="171406" lvl="0" indent="-171406">
              <a:spcBef>
                <a:spcPts val="0"/>
              </a:spcBef>
            </a:pPr>
            <a:r>
              <a:rPr lang="ru-RU" dirty="0"/>
              <a:t>Образец подзаголовка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="" xmlns:a16="http://schemas.microsoft.com/office/drawing/2014/main" id="{4745515C-E7DB-4039-8C4D-9F9A4D6DA7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8798" y="1899233"/>
            <a:ext cx="2793981" cy="501189"/>
          </a:xfrm>
        </p:spPr>
        <p:txBody>
          <a:bodyPr vert="horz" lIns="68564" tIns="34289" rIns="68564" bIns="34289" rtlCol="0">
            <a:normAutofit/>
          </a:bodyPr>
          <a:lstStyle>
            <a:lvl1pPr marL="0" indent="0">
              <a:buNone/>
              <a:defRPr lang="ru-RU" sz="1500" b="1" smtClean="0">
                <a:solidFill>
                  <a:schemeClr val="tx1"/>
                </a:solidFill>
              </a:defRPr>
            </a:lvl1pPr>
            <a:lvl2pPr marL="342803" indent="0">
              <a:buNone/>
              <a:defRPr lang="ru-RU" sz="1400" smtClean="0"/>
            </a:lvl2pPr>
            <a:lvl3pPr marL="685613" indent="0">
              <a:buNone/>
              <a:defRPr lang="ru-RU" sz="1200" smtClean="0"/>
            </a:lvl3pPr>
            <a:lvl4pPr marL="1028420" indent="0">
              <a:buNone/>
              <a:defRPr lang="ru-RU" sz="1100" smtClean="0"/>
            </a:lvl4pPr>
            <a:lvl5pPr marL="1371226" indent="0">
              <a:buNone/>
              <a:defRPr lang="ru-RU" sz="1100"/>
            </a:lvl5pPr>
          </a:lstStyle>
          <a:p>
            <a:pPr marL="171406" lvl="0" indent="-171406">
              <a:spcBef>
                <a:spcPts val="0"/>
              </a:spcBef>
            </a:pPr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93481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223" y="1896677"/>
            <a:ext cx="2079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438741" y="1896677"/>
            <a:ext cx="2079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26260" y="1896677"/>
            <a:ext cx="2079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813779" y="1896677"/>
            <a:ext cx="2079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0AEF067B-3B0E-4D12-9241-8B2FB5411BBC}"/>
              </a:ext>
            </a:extLst>
          </p:cNvPr>
          <p:cNvSpPr/>
          <p:nvPr userDrawn="1"/>
        </p:nvSpPr>
        <p:spPr>
          <a:xfrm>
            <a:off x="947859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C252EE28-A778-40E5-A274-8CB41D27350A}"/>
              </a:ext>
            </a:extLst>
          </p:cNvPr>
          <p:cNvSpPr/>
          <p:nvPr userDrawn="1"/>
        </p:nvSpPr>
        <p:spPr>
          <a:xfrm>
            <a:off x="3135378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396C3E08-B068-4B59-93D1-2BC1E69059BA}"/>
              </a:ext>
            </a:extLst>
          </p:cNvPr>
          <p:cNvSpPr/>
          <p:nvPr userDrawn="1"/>
        </p:nvSpPr>
        <p:spPr>
          <a:xfrm>
            <a:off x="5322897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A770CE11-3C17-4E46-99AD-251B60EC3357}"/>
              </a:ext>
            </a:extLst>
          </p:cNvPr>
          <p:cNvSpPr/>
          <p:nvPr userDrawn="1"/>
        </p:nvSpPr>
        <p:spPr>
          <a:xfrm>
            <a:off x="7510413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68389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223" y="1896677"/>
            <a:ext cx="2079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438741" y="1896677"/>
            <a:ext cx="2079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26260" y="1896677"/>
            <a:ext cx="2079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813779" y="1896677"/>
            <a:ext cx="2079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92846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223" y="2396970"/>
            <a:ext cx="2079000" cy="2253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438741" y="2396970"/>
            <a:ext cx="2079000" cy="2253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26260" y="2396970"/>
            <a:ext cx="2079000" cy="2253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813779" y="2396970"/>
            <a:ext cx="2079000" cy="2253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0AEF067B-3B0E-4D12-9241-8B2FB5411BBC}"/>
              </a:ext>
            </a:extLst>
          </p:cNvPr>
          <p:cNvSpPr/>
          <p:nvPr userDrawn="1"/>
        </p:nvSpPr>
        <p:spPr>
          <a:xfrm>
            <a:off x="947859" y="1594556"/>
            <a:ext cx="685732" cy="68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C252EE28-A778-40E5-A274-8CB41D27350A}"/>
              </a:ext>
            </a:extLst>
          </p:cNvPr>
          <p:cNvSpPr/>
          <p:nvPr userDrawn="1"/>
        </p:nvSpPr>
        <p:spPr>
          <a:xfrm>
            <a:off x="3135378" y="1594556"/>
            <a:ext cx="685732" cy="68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396C3E08-B068-4B59-93D1-2BC1E69059BA}"/>
              </a:ext>
            </a:extLst>
          </p:cNvPr>
          <p:cNvSpPr/>
          <p:nvPr userDrawn="1"/>
        </p:nvSpPr>
        <p:spPr>
          <a:xfrm>
            <a:off x="5322897" y="1594556"/>
            <a:ext cx="685732" cy="68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A770CE11-3C17-4E46-99AD-251B60EC3357}"/>
              </a:ext>
            </a:extLst>
          </p:cNvPr>
          <p:cNvSpPr/>
          <p:nvPr userDrawn="1"/>
        </p:nvSpPr>
        <p:spPr>
          <a:xfrm>
            <a:off x="7510413" y="1594556"/>
            <a:ext cx="685732" cy="68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76857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223" y="1896677"/>
            <a:ext cx="1647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999862" y="1896677"/>
            <a:ext cx="1647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48500" y="1896677"/>
            <a:ext cx="1647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497139" y="1896677"/>
            <a:ext cx="1647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0AEF067B-3B0E-4D12-9241-8B2FB5411BBC}"/>
              </a:ext>
            </a:extLst>
          </p:cNvPr>
          <p:cNvSpPr/>
          <p:nvPr userDrawn="1"/>
        </p:nvSpPr>
        <p:spPr>
          <a:xfrm>
            <a:off x="731859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C252EE28-A778-40E5-A274-8CB41D27350A}"/>
              </a:ext>
            </a:extLst>
          </p:cNvPr>
          <p:cNvSpPr/>
          <p:nvPr userDrawn="1"/>
        </p:nvSpPr>
        <p:spPr>
          <a:xfrm>
            <a:off x="2480496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396C3E08-B068-4B59-93D1-2BC1E69059BA}"/>
              </a:ext>
            </a:extLst>
          </p:cNvPr>
          <p:cNvSpPr/>
          <p:nvPr userDrawn="1"/>
        </p:nvSpPr>
        <p:spPr>
          <a:xfrm>
            <a:off x="4229136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A770CE11-3C17-4E46-99AD-251B60EC3357}"/>
              </a:ext>
            </a:extLst>
          </p:cNvPr>
          <p:cNvSpPr/>
          <p:nvPr userDrawn="1"/>
        </p:nvSpPr>
        <p:spPr>
          <a:xfrm>
            <a:off x="5977773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3B86ADDF-6726-4C21-9827-4D9FB93A0D0F}"/>
              </a:ext>
            </a:extLst>
          </p:cNvPr>
          <p:cNvSpPr/>
          <p:nvPr userDrawn="1"/>
        </p:nvSpPr>
        <p:spPr>
          <a:xfrm>
            <a:off x="7726413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="" xmlns:a16="http://schemas.microsoft.com/office/drawing/2014/main" id="{EA772927-8640-491E-8725-B767ECA24FE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245777" y="1896677"/>
            <a:ext cx="1647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88855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223" y="957263"/>
            <a:ext cx="1647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999862" y="957263"/>
            <a:ext cx="1647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48500" y="957263"/>
            <a:ext cx="1647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497139" y="957263"/>
            <a:ext cx="1647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="" xmlns:a16="http://schemas.microsoft.com/office/drawing/2014/main" id="{EA772927-8640-491E-8725-B767ECA24FE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245777" y="957263"/>
            <a:ext cx="1647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61960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223" y="957263"/>
            <a:ext cx="1647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 b="1">
                <a:solidFill>
                  <a:schemeClr val="accent1"/>
                </a:solidFill>
              </a:defRPr>
            </a:lvl1pPr>
            <a:lvl2pPr marL="0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0E89232A-5905-49FB-BE61-AC9C40F063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999862" y="957263"/>
            <a:ext cx="1647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 b="1">
                <a:solidFill>
                  <a:schemeClr val="accent1"/>
                </a:solidFill>
              </a:defRPr>
            </a:lvl1pPr>
            <a:lvl2pPr marL="0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C6DC7DA9-1520-4774-BB96-5BB97452127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48502" y="957263"/>
            <a:ext cx="1647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 b="1">
                <a:solidFill>
                  <a:schemeClr val="accent1"/>
                </a:solidFill>
              </a:defRPr>
            </a:lvl1pPr>
            <a:lvl2pPr marL="0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1FA75231-352F-464A-A695-6CFD7797579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497141" y="957263"/>
            <a:ext cx="1647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 b="1">
                <a:solidFill>
                  <a:schemeClr val="accent1"/>
                </a:solidFill>
              </a:defRPr>
            </a:lvl1pPr>
            <a:lvl2pPr marL="0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D6110F76-DC9A-4E41-8A15-DC2ACE6835E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245779" y="957263"/>
            <a:ext cx="1647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 b="1">
                <a:solidFill>
                  <a:schemeClr val="accent1"/>
                </a:solidFill>
              </a:defRPr>
            </a:lvl1pPr>
            <a:lvl2pPr marL="0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41664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223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710725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170226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29728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="" xmlns:a16="http://schemas.microsoft.com/office/drawing/2014/main" id="{EA772927-8640-491E-8725-B767ECA24FE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089229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D3EAFC7F-5DEC-4952-94A6-9A190BCFBDC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548732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7176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223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100" b="1">
                <a:solidFill>
                  <a:schemeClr val="accent1"/>
                </a:solidFill>
              </a:defRPr>
            </a:lvl1pPr>
            <a:lvl2pPr marL="0" indent="0" algn="l">
              <a:buNone/>
              <a:defRPr sz="9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11A5FF9A-6184-4AA3-B207-5067DE0C9A1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709534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100" b="1">
                <a:solidFill>
                  <a:schemeClr val="accent1"/>
                </a:solidFill>
              </a:defRPr>
            </a:lvl1pPr>
            <a:lvl2pPr marL="0" indent="0" algn="l">
              <a:buNone/>
              <a:defRPr sz="9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F4D6E3CC-A8C9-486A-AB00-6C375B2DA70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167846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100" b="1">
                <a:solidFill>
                  <a:schemeClr val="accent1"/>
                </a:solidFill>
              </a:defRPr>
            </a:lvl1pPr>
            <a:lvl2pPr marL="0" indent="0" algn="l">
              <a:buNone/>
              <a:defRPr sz="9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805E219D-0145-4369-BD29-151A7AAD8B3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26157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100" b="1">
                <a:solidFill>
                  <a:schemeClr val="accent1"/>
                </a:solidFill>
              </a:defRPr>
            </a:lvl1pPr>
            <a:lvl2pPr marL="0" indent="0" algn="l">
              <a:buNone/>
              <a:defRPr sz="9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="" xmlns:a16="http://schemas.microsoft.com/office/drawing/2014/main" id="{94BB76FD-82A0-46D2-9F98-8C4ECC83452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084468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100" b="1">
                <a:solidFill>
                  <a:schemeClr val="accent1"/>
                </a:solidFill>
              </a:defRPr>
            </a:lvl1pPr>
            <a:lvl2pPr marL="0" indent="0" algn="l">
              <a:buNone/>
              <a:defRPr sz="9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="" xmlns:a16="http://schemas.microsoft.com/office/drawing/2014/main" id="{E1DAA475-1449-4036-B52B-61DFBF91E97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542779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100" b="1">
                <a:solidFill>
                  <a:schemeClr val="accent1"/>
                </a:solidFill>
              </a:defRPr>
            </a:lvl1pPr>
            <a:lvl2pPr marL="0" indent="0" algn="l">
              <a:buNone/>
              <a:defRPr sz="9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15032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Титульный слайд">
    <p:bg>
      <p:bgPr>
        <a:solidFill>
          <a:srgbClr val="1D34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07BAD287-1F46-46F8-BCCE-7EBF342DC7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224" y="951317"/>
            <a:ext cx="8641556" cy="163234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 spc="-75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88F230A-27A7-4976-8BFD-EE3BD5BCB1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224" y="3784154"/>
            <a:ext cx="4137422" cy="59735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Докладчик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43B2BB9-37D9-43C8-BC3E-D59FAE3FC756}"/>
              </a:ext>
            </a:extLst>
          </p:cNvPr>
          <p:cNvCxnSpPr>
            <a:cxnSpLocks/>
          </p:cNvCxnSpPr>
          <p:nvPr userDrawn="1"/>
        </p:nvCxnSpPr>
        <p:spPr>
          <a:xfrm>
            <a:off x="251224" y="2608148"/>
            <a:ext cx="8641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DD00367B-575F-4163-B3A6-6D320E002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224" y="2632641"/>
            <a:ext cx="8641556" cy="8664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 презентации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="" xmlns:a16="http://schemas.microsoft.com/office/drawing/2014/main" id="{02FAC9B7-D54D-4CFF-908F-B98B1333F0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224" y="4404465"/>
            <a:ext cx="4137422" cy="24611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Город, год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561CA781-0A61-4965-8334-70D9D57D3777}"/>
              </a:ext>
            </a:extLst>
          </p:cNvPr>
          <p:cNvGrpSpPr/>
          <p:nvPr userDrawn="1"/>
        </p:nvGrpSpPr>
        <p:grpSpPr>
          <a:xfrm>
            <a:off x="6755138" y="80011"/>
            <a:ext cx="2228849" cy="747236"/>
            <a:chOff x="9006840" y="106681"/>
            <a:chExt cx="2971799" cy="996314"/>
          </a:xfrm>
        </p:grpSpPr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01C2BD16-F2A6-4E77-8B23-8DDA2F373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35933" t="18133" r="2547" b="17634"/>
            <a:stretch/>
          </p:blipFill>
          <p:spPr>
            <a:xfrm>
              <a:off x="9006840" y="106681"/>
              <a:ext cx="1939290" cy="996314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17FAC8EC-F231-47AA-819F-919A48F29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7636" t="18133" r="59610" b="17634"/>
            <a:stretch/>
          </p:blipFill>
          <p:spPr>
            <a:xfrm>
              <a:off x="10946130" y="106681"/>
              <a:ext cx="1032509" cy="996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0394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5"/>
            <a:ext cx="7772400" cy="110251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-9872" y="10291"/>
            <a:ext cx="837456" cy="182042"/>
          </a:xfrm>
          <a:prstGeom prst="rect">
            <a:avLst/>
          </a:prstGeom>
        </p:spPr>
        <p:txBody>
          <a:bodyPr/>
          <a:lstStyle/>
          <a:p>
            <a:fld id="{8EB27038-3F37-4307-9F36-94311FF1EB8B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15619" y="0"/>
            <a:ext cx="4896544" cy="21429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Производственное собрание преподавателей и сотрудников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80767" y="0"/>
            <a:ext cx="2133600" cy="214296"/>
          </a:xfrm>
          <a:prstGeom prst="rect">
            <a:avLst/>
          </a:prstGeom>
        </p:spPr>
        <p:txBody>
          <a:bodyPr/>
          <a:lstStyle/>
          <a:p>
            <a:fld id="{E5616DE5-CBD9-47C3-9809-5E594B328E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3786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07BAD287-1F46-46F8-BCCE-7EBF342DC7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224" y="951315"/>
            <a:ext cx="8641556" cy="163234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spc="-75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88F230A-27A7-4976-8BFD-EE3BD5BCB1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224" y="3784154"/>
            <a:ext cx="4137422" cy="59735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Докладчик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43B2BB9-37D9-43C8-BC3E-D59FAE3FC756}"/>
              </a:ext>
            </a:extLst>
          </p:cNvPr>
          <p:cNvCxnSpPr>
            <a:cxnSpLocks/>
          </p:cNvCxnSpPr>
          <p:nvPr userDrawn="1"/>
        </p:nvCxnSpPr>
        <p:spPr>
          <a:xfrm>
            <a:off x="251224" y="2608148"/>
            <a:ext cx="8641556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DD00367B-575F-4163-B3A6-6D320E002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224" y="2632641"/>
            <a:ext cx="8641556" cy="86643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презентации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="" xmlns:a16="http://schemas.microsoft.com/office/drawing/2014/main" id="{02FAC9B7-D54D-4CFF-908F-B98B1333F0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224" y="4404465"/>
            <a:ext cx="4137422" cy="24611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Город, год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561CA781-0A61-4965-8334-70D9D57D3777}"/>
              </a:ext>
            </a:extLst>
          </p:cNvPr>
          <p:cNvGrpSpPr/>
          <p:nvPr userDrawn="1"/>
        </p:nvGrpSpPr>
        <p:grpSpPr>
          <a:xfrm>
            <a:off x="6755138" y="80011"/>
            <a:ext cx="2228849" cy="747236"/>
            <a:chOff x="9006840" y="106681"/>
            <a:chExt cx="2971799" cy="996314"/>
          </a:xfrm>
        </p:grpSpPr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01C2BD16-F2A6-4E77-8B23-8DDA2F373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35933" t="18133" r="2547" b="17634"/>
            <a:stretch/>
          </p:blipFill>
          <p:spPr>
            <a:xfrm>
              <a:off x="9006840" y="106681"/>
              <a:ext cx="1939290" cy="996314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17FAC8EC-F231-47AA-819F-919A48F29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7636" t="18133" r="59610" b="17634"/>
            <a:stretch/>
          </p:blipFill>
          <p:spPr>
            <a:xfrm>
              <a:off x="10946130" y="106681"/>
              <a:ext cx="1032509" cy="996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4251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07BAD287-1F46-46F8-BCCE-7EBF342DC7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224" y="951315"/>
            <a:ext cx="8641556" cy="163234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 spc="-75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88F230A-27A7-4976-8BFD-EE3BD5BCB1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224" y="3784149"/>
            <a:ext cx="4137422" cy="246118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Докладчик ФИО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43B2BB9-37D9-43C8-BC3E-D59FAE3FC756}"/>
              </a:ext>
            </a:extLst>
          </p:cNvPr>
          <p:cNvCxnSpPr>
            <a:cxnSpLocks/>
          </p:cNvCxnSpPr>
          <p:nvPr userDrawn="1"/>
        </p:nvCxnSpPr>
        <p:spPr>
          <a:xfrm>
            <a:off x="251224" y="2608148"/>
            <a:ext cx="8641556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DD00367B-575F-4163-B3A6-6D320E002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224" y="2632641"/>
            <a:ext cx="8641556" cy="8664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презентации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="" xmlns:a16="http://schemas.microsoft.com/office/drawing/2014/main" id="{02FAC9B7-D54D-4CFF-908F-B98B1333F0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224" y="4404465"/>
            <a:ext cx="4137422" cy="24611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Город, год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561CA781-0A61-4965-8334-70D9D57D3777}"/>
              </a:ext>
            </a:extLst>
          </p:cNvPr>
          <p:cNvGrpSpPr/>
          <p:nvPr userDrawn="1"/>
        </p:nvGrpSpPr>
        <p:grpSpPr>
          <a:xfrm>
            <a:off x="6755138" y="80011"/>
            <a:ext cx="2228849" cy="747236"/>
            <a:chOff x="9006840" y="106681"/>
            <a:chExt cx="2971799" cy="996314"/>
          </a:xfrm>
        </p:grpSpPr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01C2BD16-F2A6-4E77-8B23-8DDA2F373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35933" t="18133" r="2547" b="17634"/>
            <a:stretch/>
          </p:blipFill>
          <p:spPr>
            <a:xfrm>
              <a:off x="9006840" y="106681"/>
              <a:ext cx="1939290" cy="996314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17FAC8EC-F231-47AA-819F-919A48F29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7636" t="18133" r="59610" b="17634"/>
            <a:stretch/>
          </p:blipFill>
          <p:spPr>
            <a:xfrm>
              <a:off x="10946130" y="106681"/>
              <a:ext cx="1032509" cy="996314"/>
            </a:xfrm>
            <a:prstGeom prst="rect">
              <a:avLst/>
            </a:prstGeom>
          </p:spPr>
        </p:pic>
      </p:grpSp>
      <p:sp>
        <p:nvSpPr>
          <p:cNvPr id="13" name="Текст 2">
            <a:extLst>
              <a:ext uri="{FF2B5EF4-FFF2-40B4-BE49-F238E27FC236}">
                <a16:creationId xmlns="" xmlns:a16="http://schemas.microsoft.com/office/drawing/2014/main" id="{A56DF935-6441-40D3-8672-FBF520A8F9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224" y="4094307"/>
            <a:ext cx="4137422" cy="24611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Город, год</a:t>
            </a:r>
          </a:p>
        </p:txBody>
      </p:sp>
    </p:spTree>
    <p:extLst>
      <p:ext uri="{BB962C8B-B14F-4D97-AF65-F5344CB8AC3E}">
        <p14:creationId xmlns:p14="http://schemas.microsoft.com/office/powerpoint/2010/main" val="2245612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07BAD287-1F46-46F8-BCCE-7EBF342DC7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224" y="951315"/>
            <a:ext cx="8641556" cy="163234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 spc="-75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88F230A-27A7-4976-8BFD-EE3BD5BCB1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224" y="3784154"/>
            <a:ext cx="4137422" cy="59735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Докладчик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43B2BB9-37D9-43C8-BC3E-D59FAE3FC756}"/>
              </a:ext>
            </a:extLst>
          </p:cNvPr>
          <p:cNvCxnSpPr>
            <a:cxnSpLocks/>
          </p:cNvCxnSpPr>
          <p:nvPr userDrawn="1"/>
        </p:nvCxnSpPr>
        <p:spPr>
          <a:xfrm>
            <a:off x="251224" y="2608148"/>
            <a:ext cx="8641556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DD00367B-575F-4163-B3A6-6D320E002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224" y="2632641"/>
            <a:ext cx="8641556" cy="8664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презентации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="" xmlns:a16="http://schemas.microsoft.com/office/drawing/2014/main" id="{02FAC9B7-D54D-4CFF-908F-B98B1333F0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224" y="4404465"/>
            <a:ext cx="4137422" cy="24611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Город, год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F552E8A-CDA2-4EDB-B15C-4D60E80BB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29840" t="22666" r="28400" b="38334"/>
          <a:stretch/>
        </p:blipFill>
        <p:spPr>
          <a:xfrm>
            <a:off x="8300130" y="147176"/>
            <a:ext cx="592648" cy="6148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430F737-B3D1-4F75-84D5-121F8C56664B}"/>
              </a:ext>
            </a:extLst>
          </p:cNvPr>
          <p:cNvSpPr txBox="1"/>
          <p:nvPr userDrawn="1"/>
        </p:nvSpPr>
        <p:spPr>
          <a:xfrm>
            <a:off x="6295067" y="211948"/>
            <a:ext cx="2243289" cy="484748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defTabSz="685681"/>
            <a:r>
              <a:rPr lang="ru-RU" sz="900" dirty="0">
                <a:solidFill>
                  <a:prstClr val="black"/>
                </a:solidFill>
              </a:rPr>
              <a:t>МИНИСРЕРСТВО НАУКИ </a:t>
            </a:r>
            <a:br>
              <a:rPr lang="ru-RU" sz="900" dirty="0">
                <a:solidFill>
                  <a:prstClr val="black"/>
                </a:solidFill>
              </a:rPr>
            </a:br>
            <a:r>
              <a:rPr lang="ru-RU" sz="900" dirty="0">
                <a:solidFill>
                  <a:prstClr val="black"/>
                </a:solidFill>
              </a:rPr>
              <a:t>И ВЫСШЕГО ОБРАЗОВАНИЯ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935004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23CA1D5B-D3FC-4C39-9923-D06BF752C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229" y="4767271"/>
            <a:ext cx="4679593" cy="23455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342839" indent="0">
              <a:buNone/>
              <a:defRPr sz="800"/>
            </a:lvl2pPr>
            <a:lvl3pPr marL="685681" indent="0">
              <a:buNone/>
              <a:defRPr sz="800"/>
            </a:lvl3pPr>
            <a:lvl4pPr marL="1028522" indent="0">
              <a:buNone/>
              <a:defRPr sz="800"/>
            </a:lvl4pPr>
            <a:lvl5pPr marL="1371362" indent="0">
              <a:buNone/>
              <a:defRPr sz="8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5993309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019676" y="4767265"/>
            <a:ext cx="355758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AD60BA48-FDAE-4A9B-9A32-6F4D462CB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443886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019676" y="4767265"/>
            <a:ext cx="355758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AD60BA48-FDAE-4A9B-9A32-6F4D462CB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AF530E80-EF06-4F7C-8CBE-A824AFDF445E}"/>
              </a:ext>
            </a:extLst>
          </p:cNvPr>
          <p:cNvSpPr/>
          <p:nvPr userDrawn="1"/>
        </p:nvSpPr>
        <p:spPr>
          <a:xfrm>
            <a:off x="1261602" y="1714434"/>
            <a:ext cx="685732" cy="68573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1AB8CCA8-6EF7-4CB2-B981-A16EAE4624F9}"/>
              </a:ext>
            </a:extLst>
          </p:cNvPr>
          <p:cNvSpPr/>
          <p:nvPr userDrawn="1"/>
        </p:nvSpPr>
        <p:spPr>
          <a:xfrm>
            <a:off x="4236900" y="1714434"/>
            <a:ext cx="685732" cy="68573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814460A4-6F7D-4773-A087-DD24372FC061}"/>
              </a:ext>
            </a:extLst>
          </p:cNvPr>
          <p:cNvSpPr/>
          <p:nvPr userDrawn="1"/>
        </p:nvSpPr>
        <p:spPr>
          <a:xfrm>
            <a:off x="7199745" y="1714434"/>
            <a:ext cx="685732" cy="68573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395A05C-7E1F-4C9F-9FA9-B671B52EB3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224" y="2676617"/>
            <a:ext cx="2700338" cy="197396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993" tIns="48761" rIns="53993" bIns="48761" numCol="1" spcCol="953" anchor="t" anchorCtr="0">
            <a:noAutofit/>
          </a:bodyPr>
          <a:lstStyle>
            <a:lvl1pPr marL="0" indent="0" algn="ctr">
              <a:buNone/>
              <a:defRPr lang="ru-RU" sz="1500" dirty="0"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algn="ctr" defTabSz="533309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="" xmlns:a16="http://schemas.microsoft.com/office/drawing/2014/main" id="{174AD442-3686-4D4D-8F12-9751E195F2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18923" y="2676617"/>
            <a:ext cx="2700338" cy="197396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993" tIns="48761" rIns="53993" bIns="48761" numCol="1" spcCol="953" anchor="t" anchorCtr="0">
            <a:noAutofit/>
          </a:bodyPr>
          <a:lstStyle>
            <a:lvl1pPr marL="0" indent="0" algn="ctr">
              <a:buNone/>
              <a:defRPr lang="ru-RU" sz="1500" dirty="0"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algn="ctr" defTabSz="533309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="" xmlns:a16="http://schemas.microsoft.com/office/drawing/2014/main" id="{DCE5248F-4B40-47A3-92AD-A5D482519B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92442" y="2676617"/>
            <a:ext cx="2700338" cy="197396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993" tIns="48761" rIns="53993" bIns="48761" numCol="1" spcCol="953" anchor="t" anchorCtr="0">
            <a:noAutofit/>
          </a:bodyPr>
          <a:lstStyle>
            <a:lvl1pPr marL="0" indent="0" algn="ctr">
              <a:buNone/>
              <a:defRPr lang="ru-RU" sz="1500" dirty="0"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algn="ctr" defTabSz="533309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30897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230" y="951310"/>
            <a:ext cx="8639999" cy="369927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23CA1D5B-D3FC-4C39-9923-D06BF752C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229" y="4767271"/>
            <a:ext cx="4679593" cy="23455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342839" indent="0">
              <a:buNone/>
              <a:defRPr sz="800"/>
            </a:lvl2pPr>
            <a:lvl3pPr marL="685681" indent="0">
              <a:buNone/>
              <a:defRPr sz="800"/>
            </a:lvl3pPr>
            <a:lvl4pPr marL="1028522" indent="0">
              <a:buNone/>
              <a:defRPr sz="800"/>
            </a:lvl4pPr>
            <a:lvl5pPr marL="1371362" indent="0">
              <a:buNone/>
              <a:defRPr sz="8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15246625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224" y="951310"/>
            <a:ext cx="4270772" cy="369927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F0F83F95-0F59-4A48-9A93-B0D5E969E0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22008" y="951310"/>
            <a:ext cx="4270772" cy="369927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71477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224" y="951310"/>
            <a:ext cx="4270772" cy="369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750"/>
              </a:spcBef>
              <a:spcAft>
                <a:spcPts val="450"/>
              </a:spcAft>
              <a:buNone/>
              <a:defRPr sz="1400" b="1"/>
            </a:lvl1pPr>
            <a:lvl2pPr marL="0" indent="0">
              <a:spcBef>
                <a:spcPts val="750"/>
              </a:spcBef>
              <a:spcAft>
                <a:spcPts val="225"/>
              </a:spcAft>
              <a:buNone/>
              <a:defRPr sz="1100">
                <a:solidFill>
                  <a:schemeClr val="accent4"/>
                </a:solidFill>
              </a:defRPr>
            </a:lvl2pPr>
            <a:lvl3pPr marL="0" indent="0">
              <a:spcBef>
                <a:spcPts val="750"/>
              </a:spcBef>
              <a:spcAft>
                <a:spcPts val="225"/>
              </a:spcAft>
              <a:buNone/>
              <a:defRPr sz="1100">
                <a:solidFill>
                  <a:schemeClr val="accent4"/>
                </a:solidFill>
              </a:defRPr>
            </a:lvl3pPr>
            <a:lvl4pPr marL="0" indent="0">
              <a:spcBef>
                <a:spcPts val="750"/>
              </a:spcBef>
              <a:spcAft>
                <a:spcPts val="225"/>
              </a:spcAft>
              <a:buNone/>
              <a:defRPr sz="1100">
                <a:solidFill>
                  <a:schemeClr val="accent4"/>
                </a:solidFill>
              </a:defRPr>
            </a:lvl4pPr>
            <a:lvl5pPr marL="0" indent="0">
              <a:spcBef>
                <a:spcPts val="750"/>
              </a:spcBef>
              <a:spcAft>
                <a:spcPts val="225"/>
              </a:spcAft>
              <a:buNone/>
              <a:defRPr sz="11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F0F83F95-0F59-4A48-9A93-B0D5E969E0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22008" y="951310"/>
            <a:ext cx="4270772" cy="369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750"/>
              </a:spcBef>
              <a:spcAft>
                <a:spcPts val="450"/>
              </a:spcAft>
              <a:buNone/>
              <a:defRPr sz="1400" b="1"/>
            </a:lvl1pPr>
            <a:lvl2pPr marL="0" indent="0">
              <a:spcBef>
                <a:spcPts val="750"/>
              </a:spcBef>
              <a:spcAft>
                <a:spcPts val="225"/>
              </a:spcAft>
              <a:buNone/>
              <a:defRPr sz="1100">
                <a:solidFill>
                  <a:schemeClr val="accent4"/>
                </a:solidFill>
              </a:defRPr>
            </a:lvl2pPr>
            <a:lvl3pPr marL="0" indent="0">
              <a:spcBef>
                <a:spcPts val="750"/>
              </a:spcBef>
              <a:spcAft>
                <a:spcPts val="225"/>
              </a:spcAft>
              <a:buNone/>
              <a:defRPr sz="1100">
                <a:solidFill>
                  <a:schemeClr val="accent4"/>
                </a:solidFill>
              </a:defRPr>
            </a:lvl3pPr>
            <a:lvl4pPr marL="0" indent="0">
              <a:spcBef>
                <a:spcPts val="750"/>
              </a:spcBef>
              <a:spcAft>
                <a:spcPts val="225"/>
              </a:spcAft>
              <a:buNone/>
              <a:defRPr sz="1100">
                <a:solidFill>
                  <a:schemeClr val="accent4"/>
                </a:solidFill>
              </a:defRPr>
            </a:lvl4pPr>
            <a:lvl5pPr marL="0" indent="0">
              <a:spcBef>
                <a:spcPts val="750"/>
              </a:spcBef>
              <a:spcAft>
                <a:spcPts val="225"/>
              </a:spcAft>
              <a:buNone/>
              <a:defRPr sz="11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90506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225" y="951310"/>
            <a:ext cx="2793981" cy="369927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ECB9025B-0DB1-49C8-B8E6-ED36B211A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175010" y="951310"/>
            <a:ext cx="2793981" cy="369927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5B05EBED-17EA-4186-8019-C5346E6FE08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8798" y="951310"/>
            <a:ext cx="2793981" cy="369927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41383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8" indent="0">
              <a:buNone/>
              <a:defRPr sz="2000" b="1"/>
            </a:lvl2pPr>
            <a:lvl3pPr marL="913955" indent="0">
              <a:buNone/>
              <a:defRPr sz="1800" b="1"/>
            </a:lvl3pPr>
            <a:lvl4pPr marL="1370928" indent="0">
              <a:buNone/>
              <a:defRPr sz="1600" b="1"/>
            </a:lvl4pPr>
            <a:lvl5pPr marL="1827908" indent="0">
              <a:buNone/>
              <a:defRPr sz="1600" b="1"/>
            </a:lvl5pPr>
            <a:lvl6pPr marL="2284876" indent="0">
              <a:buNone/>
              <a:defRPr sz="1600" b="1"/>
            </a:lvl6pPr>
            <a:lvl7pPr marL="2741846" indent="0">
              <a:buNone/>
              <a:defRPr sz="1600" b="1"/>
            </a:lvl7pPr>
            <a:lvl8pPr marL="3198824" indent="0">
              <a:buNone/>
              <a:defRPr sz="1600" b="1"/>
            </a:lvl8pPr>
            <a:lvl9pPr marL="36557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8" indent="0">
              <a:buNone/>
              <a:defRPr sz="2000" b="1"/>
            </a:lvl2pPr>
            <a:lvl3pPr marL="913955" indent="0">
              <a:buNone/>
              <a:defRPr sz="1800" b="1"/>
            </a:lvl3pPr>
            <a:lvl4pPr marL="1370928" indent="0">
              <a:buNone/>
              <a:defRPr sz="1600" b="1"/>
            </a:lvl4pPr>
            <a:lvl5pPr marL="1827908" indent="0">
              <a:buNone/>
              <a:defRPr sz="1600" b="1"/>
            </a:lvl5pPr>
            <a:lvl6pPr marL="2284876" indent="0">
              <a:buNone/>
              <a:defRPr sz="1600" b="1"/>
            </a:lvl6pPr>
            <a:lvl7pPr marL="2741846" indent="0">
              <a:buNone/>
              <a:defRPr sz="1600" b="1"/>
            </a:lvl7pPr>
            <a:lvl8pPr marL="3198824" indent="0">
              <a:buNone/>
              <a:defRPr sz="1600" b="1"/>
            </a:lvl8pPr>
            <a:lvl9pPr marL="36557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-9872" y="10291"/>
            <a:ext cx="837456" cy="182042"/>
          </a:xfrm>
          <a:prstGeom prst="rect">
            <a:avLst/>
          </a:prstGeom>
        </p:spPr>
        <p:txBody>
          <a:bodyPr/>
          <a:lstStyle/>
          <a:p>
            <a:fld id="{8EB27038-3F37-4307-9F36-94311FF1EB8B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15617" y="-5836"/>
            <a:ext cx="2895600" cy="19816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80767" y="0"/>
            <a:ext cx="2133600" cy="214296"/>
          </a:xfrm>
          <a:prstGeom prst="rect">
            <a:avLst/>
          </a:prstGeom>
        </p:spPr>
        <p:txBody>
          <a:bodyPr/>
          <a:lstStyle/>
          <a:p>
            <a:fld id="{E5616DE5-CBD9-47C3-9809-5E594B328E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6670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224" y="951310"/>
            <a:ext cx="2079000" cy="3699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342839" indent="0">
              <a:buFontTx/>
              <a:buNone/>
              <a:defRPr sz="1500"/>
            </a:lvl2pPr>
            <a:lvl3pPr marL="685681" indent="0">
              <a:buFontTx/>
              <a:buNone/>
              <a:defRPr sz="1400"/>
            </a:lvl3pPr>
            <a:lvl4pPr marL="1028522" indent="0">
              <a:buFontTx/>
              <a:buNone/>
              <a:defRPr sz="1200"/>
            </a:lvl4pPr>
            <a:lvl5pPr marL="1371362" indent="0">
              <a:buFontTx/>
              <a:buNone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438741" y="951310"/>
            <a:ext cx="2079000" cy="3699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342839" indent="0">
              <a:buFontTx/>
              <a:buNone/>
              <a:defRPr sz="1500"/>
            </a:lvl2pPr>
            <a:lvl3pPr marL="685681" indent="0">
              <a:buFontTx/>
              <a:buNone/>
              <a:defRPr sz="1400"/>
            </a:lvl3pPr>
            <a:lvl4pPr marL="1028522" indent="0">
              <a:buFontTx/>
              <a:buNone/>
              <a:defRPr sz="1200"/>
            </a:lvl4pPr>
            <a:lvl5pPr marL="1371362" indent="0">
              <a:buFontTx/>
              <a:buNone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26259" y="951310"/>
            <a:ext cx="2079000" cy="3699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342839" indent="0">
              <a:buFontTx/>
              <a:buNone/>
              <a:defRPr sz="1500"/>
            </a:lvl2pPr>
            <a:lvl3pPr marL="685681" indent="0">
              <a:buFontTx/>
              <a:buNone/>
              <a:defRPr sz="1400"/>
            </a:lvl3pPr>
            <a:lvl4pPr marL="1028522" indent="0">
              <a:buFontTx/>
              <a:buNone/>
              <a:defRPr sz="1200"/>
            </a:lvl4pPr>
            <a:lvl5pPr marL="1371362" indent="0">
              <a:buFontTx/>
              <a:buNone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813776" y="951310"/>
            <a:ext cx="2079000" cy="3699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342839" indent="0">
              <a:buFontTx/>
              <a:buNone/>
              <a:defRPr sz="1500"/>
            </a:lvl2pPr>
            <a:lvl3pPr marL="685681" indent="0">
              <a:buFontTx/>
              <a:buNone/>
              <a:defRPr sz="1400"/>
            </a:lvl3pPr>
            <a:lvl4pPr marL="1028522" indent="0">
              <a:buFontTx/>
              <a:buNone/>
              <a:defRPr sz="1200"/>
            </a:lvl4pPr>
            <a:lvl5pPr marL="1371362" indent="0">
              <a:buFontTx/>
              <a:buNone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76706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223" y="951317"/>
            <a:ext cx="1647000" cy="3699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999862" y="951317"/>
            <a:ext cx="1647000" cy="3699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48500" y="951317"/>
            <a:ext cx="1647000" cy="3699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497139" y="951317"/>
            <a:ext cx="1647000" cy="3699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="" xmlns:a16="http://schemas.microsoft.com/office/drawing/2014/main" id="{EA772927-8640-491E-8725-B767ECA24FE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245777" y="951317"/>
            <a:ext cx="1647000" cy="3699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4305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225" y="951310"/>
            <a:ext cx="2160507" cy="36992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F0F83F95-0F59-4A48-9A93-B0D5E969E0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491747" y="951310"/>
            <a:ext cx="6401039" cy="36992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18985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2272" y="951310"/>
            <a:ext cx="2160507" cy="36992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F0F83F95-0F59-4A48-9A93-B0D5E969E0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51229" y="951310"/>
            <a:ext cx="6401039" cy="36992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576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40FDAA8-947B-45AB-B7F3-53A4BB2F7DB4}"/>
              </a:ext>
            </a:extLst>
          </p:cNvPr>
          <p:cNvSpPr/>
          <p:nvPr userDrawn="1"/>
        </p:nvSpPr>
        <p:spPr>
          <a:xfrm>
            <a:off x="0" y="1770022"/>
            <a:ext cx="9144000" cy="29972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681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230" y="1891145"/>
            <a:ext cx="8639999" cy="2759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23CA1D5B-D3FC-4C39-9923-D06BF752C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229" y="4767271"/>
            <a:ext cx="4679593" cy="23455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342839" indent="0">
              <a:buNone/>
              <a:defRPr sz="800"/>
            </a:lvl2pPr>
            <a:lvl3pPr marL="685681" indent="0">
              <a:buNone/>
              <a:defRPr sz="800"/>
            </a:lvl3pPr>
            <a:lvl4pPr marL="1028522" indent="0">
              <a:buNone/>
              <a:defRPr sz="800"/>
            </a:lvl4pPr>
            <a:lvl5pPr marL="1371362" indent="0">
              <a:buNone/>
              <a:defRPr sz="8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260B04A1-0754-4982-9D7B-44C55D76EB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222" y="955860"/>
            <a:ext cx="8640366" cy="62031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839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193643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ACFC1A99-3098-4A38-A961-C967CFEB0B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26331" y="2972999"/>
            <a:ext cx="3096816" cy="1278731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85330" tIns="48761" rIns="85330" bIns="48761" numCol="1" spcCol="953" anchor="t" anchorCtr="0">
            <a:noAutofit/>
          </a:bodyPr>
          <a:lstStyle>
            <a:lvl1pPr marL="0" indent="0">
              <a:buNone/>
              <a:defRPr lang="ru-RU" sz="14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171422" indent="0">
              <a:buNone/>
              <a:defRPr lang="ru-RU" sz="1400" b="0" dirty="0" smtClean="0"/>
            </a:lvl2pPr>
            <a:lvl3pPr marL="514265" indent="0">
              <a:buNone/>
              <a:defRPr lang="ru-RU" sz="1400" b="0" dirty="0" smtClean="0"/>
            </a:lvl3pPr>
            <a:lvl4pPr marL="857102" indent="0">
              <a:buNone/>
              <a:defRPr lang="ru-RU" b="0" dirty="0" smtClean="0"/>
            </a:lvl4pPr>
            <a:lvl5pPr marL="1199940" indent="0">
              <a:buNone/>
              <a:defRPr lang="ru-RU" b="0" dirty="0"/>
            </a:lvl5pPr>
          </a:lstStyle>
          <a:p>
            <a:pPr marL="0" lvl="0" defTabSz="533309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="" xmlns:a16="http://schemas.microsoft.com/office/drawing/2014/main" id="{CA577112-30BE-4726-B870-479CA8C641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03570" y="2972998"/>
            <a:ext cx="3096816" cy="1278731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85330" tIns="48761" rIns="85330" bIns="48761" numCol="1" spcCol="953" anchor="t" anchorCtr="0">
            <a:noAutofit/>
          </a:bodyPr>
          <a:lstStyle>
            <a:lvl1pPr marL="0" indent="0">
              <a:buNone/>
              <a:defRPr lang="ru-RU" sz="1400" b="0" dirty="0" smtClean="0">
                <a:ea typeface="+mn-ea"/>
                <a:cs typeface="Times New Roman" panose="02020603050405020304" pitchFamily="18" charset="0"/>
              </a:defRPr>
            </a:lvl1pPr>
            <a:lvl2pPr marL="171422" indent="0">
              <a:buNone/>
              <a:defRPr lang="ru-RU" sz="1400" b="0" dirty="0" smtClean="0">
                <a:solidFill>
                  <a:schemeClr val="dk1"/>
                </a:solidFill>
                <a:ea typeface="+mn-ea"/>
              </a:defRPr>
            </a:lvl2pPr>
            <a:lvl3pPr marL="514265" indent="0">
              <a:buNone/>
              <a:defRPr lang="ru-RU" sz="1400" b="0" dirty="0" smtClean="0">
                <a:solidFill>
                  <a:schemeClr val="dk1"/>
                </a:solidFill>
                <a:ea typeface="+mn-ea"/>
              </a:defRPr>
            </a:lvl3pPr>
            <a:lvl4pPr marL="857102" indent="0">
              <a:buNone/>
              <a:defRPr lang="ru-RU" b="0" dirty="0" smtClean="0">
                <a:solidFill>
                  <a:schemeClr val="dk1"/>
                </a:solidFill>
                <a:ea typeface="+mn-ea"/>
              </a:defRPr>
            </a:lvl4pPr>
            <a:lvl5pPr marL="1199940" indent="0">
              <a:buNone/>
              <a:defRPr lang="ru-RU" b="0" dirty="0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533309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46D6059-658B-4E3B-AA00-CCF5DD07BF4D}"/>
              </a:ext>
            </a:extLst>
          </p:cNvPr>
          <p:cNvSpPr/>
          <p:nvPr userDrawn="1"/>
        </p:nvSpPr>
        <p:spPr>
          <a:xfrm>
            <a:off x="0" y="1387375"/>
            <a:ext cx="9144000" cy="10605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defTabSz="685681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23CA1D5B-D3FC-4C39-9923-D06BF752C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229" y="4767271"/>
            <a:ext cx="4679593" cy="23455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342839" indent="0">
              <a:buNone/>
              <a:defRPr sz="800"/>
            </a:lvl2pPr>
            <a:lvl3pPr marL="685681" indent="0">
              <a:buNone/>
              <a:defRPr sz="800"/>
            </a:lvl3pPr>
            <a:lvl4pPr marL="1028522" indent="0">
              <a:buNone/>
              <a:defRPr sz="800"/>
            </a:lvl4pPr>
            <a:lvl5pPr marL="1371362" indent="0">
              <a:buNone/>
              <a:defRPr sz="8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681A71F7-3BEC-4127-8EB9-E52220600364}"/>
              </a:ext>
            </a:extLst>
          </p:cNvPr>
          <p:cNvSpPr/>
          <p:nvPr userDrawn="1"/>
        </p:nvSpPr>
        <p:spPr>
          <a:xfrm>
            <a:off x="336018" y="2975958"/>
            <a:ext cx="685732" cy="68573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96B723D3-7CC1-4675-B2C5-1EAA7DD3F617}"/>
              </a:ext>
            </a:extLst>
          </p:cNvPr>
          <p:cNvSpPr/>
          <p:nvPr userDrawn="1"/>
        </p:nvSpPr>
        <p:spPr>
          <a:xfrm>
            <a:off x="4792188" y="2975958"/>
            <a:ext cx="685732" cy="68573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="" xmlns:a16="http://schemas.microsoft.com/office/drawing/2014/main" id="{6D1CAB14-3F5D-4275-B8E1-3098C14C86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413" y="1387375"/>
            <a:ext cx="8640366" cy="1060520"/>
          </a:xfrm>
        </p:spPr>
        <p:txBody>
          <a:bodyPr anchor="ctr">
            <a:normAutofit/>
          </a:bodyPr>
          <a:lstStyle>
            <a:lvl1pPr marL="0" indent="0">
              <a:buNone/>
              <a:defRPr sz="2700">
                <a:solidFill>
                  <a:schemeClr val="bg1"/>
                </a:solidFill>
              </a:defRPr>
            </a:lvl1pPr>
            <a:lvl2pPr marL="342839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79249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50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225" y="1896581"/>
            <a:ext cx="2793981" cy="2754000"/>
          </a:xfrm>
          <a:prstGeom prst="rect">
            <a:avLst/>
          </a:prstGeom>
        </p:spPr>
        <p:txBody>
          <a:bodyPr vert="horz" lIns="68570" tIns="34289" rIns="68570" bIns="34289" rtlCol="0">
            <a:normAutofit/>
          </a:bodyPr>
          <a:lstStyle>
            <a:lvl1pPr>
              <a:defRPr lang="ru-RU" sz="1500" dirty="0"/>
            </a:lvl1pPr>
            <a:lvl2pPr>
              <a:defRPr lang="ru-RU" sz="1400" dirty="0"/>
            </a:lvl2pPr>
            <a:lvl3pPr>
              <a:defRPr lang="ru-RU" sz="1200" dirty="0"/>
            </a:lvl3pPr>
            <a:lvl4pPr>
              <a:defRPr lang="ru-RU" sz="1100" dirty="0"/>
            </a:lvl4pPr>
            <a:lvl5pPr>
              <a:defRPr lang="ru-RU" sz="1100" dirty="0"/>
            </a:lvl5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  <a:p>
            <a:pPr marL="342839" lvl="1" indent="0">
              <a:buNone/>
            </a:pPr>
            <a:r>
              <a:rPr lang="ru-RU" dirty="0"/>
              <a:t>Второй уровень</a:t>
            </a:r>
          </a:p>
          <a:p>
            <a:pPr marL="685681" lvl="2" indent="0">
              <a:buNone/>
            </a:pPr>
            <a:r>
              <a:rPr lang="ru-RU" dirty="0"/>
              <a:t>Третий уровень</a:t>
            </a:r>
          </a:p>
          <a:p>
            <a:pPr marL="1028522" lvl="3" indent="0">
              <a:buNone/>
            </a:pPr>
            <a:r>
              <a:rPr lang="ru-RU" dirty="0"/>
              <a:t>Четвертый уровень</a:t>
            </a:r>
          </a:p>
          <a:p>
            <a:pPr marL="1371362" lvl="4" indent="0">
              <a:buNone/>
            </a:pPr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ECB9025B-0DB1-49C8-B8E6-ED36B211A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175010" y="1896581"/>
            <a:ext cx="2793981" cy="2754000"/>
          </a:xfrm>
          <a:prstGeom prst="rect">
            <a:avLst/>
          </a:prstGeom>
        </p:spPr>
        <p:txBody>
          <a:bodyPr vert="horz" lIns="68570" tIns="34289" rIns="68570" bIns="34289" rtlCol="0">
            <a:normAutofit/>
          </a:bodyPr>
          <a:lstStyle>
            <a:lvl1pPr>
              <a:defRPr lang="ru-RU" sz="1500" dirty="0"/>
            </a:lvl1pPr>
            <a:lvl2pPr>
              <a:defRPr lang="ru-RU" sz="1400" dirty="0"/>
            </a:lvl2pPr>
            <a:lvl3pPr>
              <a:defRPr lang="ru-RU" sz="1200" dirty="0"/>
            </a:lvl3pPr>
            <a:lvl4pPr>
              <a:defRPr lang="ru-RU" sz="1100" dirty="0"/>
            </a:lvl4pPr>
            <a:lvl5pPr>
              <a:defRPr lang="ru-RU" sz="1100" dirty="0"/>
            </a:lvl5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  <a:p>
            <a:pPr marL="342839" lvl="1" indent="0">
              <a:buNone/>
            </a:pPr>
            <a:r>
              <a:rPr lang="ru-RU" dirty="0"/>
              <a:t>Второй уровень</a:t>
            </a:r>
          </a:p>
          <a:p>
            <a:pPr marL="685681" lvl="2" indent="0">
              <a:buNone/>
            </a:pPr>
            <a:r>
              <a:rPr lang="ru-RU" dirty="0"/>
              <a:t>Третий уровень</a:t>
            </a:r>
          </a:p>
          <a:p>
            <a:pPr marL="1028522" lvl="3" indent="0">
              <a:buNone/>
            </a:pPr>
            <a:r>
              <a:rPr lang="ru-RU" dirty="0"/>
              <a:t>Четвертый уровень</a:t>
            </a:r>
          </a:p>
          <a:p>
            <a:pPr marL="1371362" lvl="4" indent="0">
              <a:buNone/>
            </a:pPr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5B05EBED-17EA-4186-8019-C5346E6FE08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8798" y="1896581"/>
            <a:ext cx="2793981" cy="2754000"/>
          </a:xfrm>
          <a:prstGeom prst="rect">
            <a:avLst/>
          </a:prstGeom>
        </p:spPr>
        <p:txBody>
          <a:bodyPr vert="horz" lIns="68570" tIns="34289" rIns="68570" bIns="34289" rtlCol="0">
            <a:normAutofit/>
          </a:bodyPr>
          <a:lstStyle>
            <a:lvl1pPr>
              <a:defRPr lang="ru-RU" sz="1500" dirty="0"/>
            </a:lvl1pPr>
            <a:lvl2pPr>
              <a:defRPr lang="ru-RU" sz="1400" dirty="0"/>
            </a:lvl2pPr>
            <a:lvl3pPr>
              <a:defRPr lang="ru-RU" sz="1200" dirty="0"/>
            </a:lvl3pPr>
            <a:lvl4pPr>
              <a:defRPr lang="ru-RU" sz="1100" dirty="0"/>
            </a:lvl4pPr>
            <a:lvl5pPr>
              <a:defRPr lang="ru-RU" sz="1100" dirty="0"/>
            </a:lvl5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  <a:p>
            <a:pPr marL="342839" lvl="1" indent="0">
              <a:buNone/>
            </a:pPr>
            <a:r>
              <a:rPr lang="ru-RU" dirty="0"/>
              <a:t>Второй уровень</a:t>
            </a:r>
          </a:p>
          <a:p>
            <a:pPr marL="685681" lvl="2" indent="0">
              <a:buNone/>
            </a:pPr>
            <a:r>
              <a:rPr lang="ru-RU" dirty="0"/>
              <a:t>Третий уровень</a:t>
            </a:r>
          </a:p>
          <a:p>
            <a:pPr marL="1028522" lvl="3" indent="0">
              <a:buNone/>
            </a:pPr>
            <a:r>
              <a:rPr lang="ru-RU" dirty="0"/>
              <a:t>Четвертый уровень</a:t>
            </a:r>
          </a:p>
          <a:p>
            <a:pPr marL="1371362" lvl="4" indent="0">
              <a:buNone/>
            </a:pPr>
            <a:r>
              <a:rPr lang="ru-RU" dirty="0"/>
              <a:t>Пятый уровень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275D39C4-8909-41B9-A0A6-EE3706B23CBB}"/>
              </a:ext>
            </a:extLst>
          </p:cNvPr>
          <p:cNvSpPr/>
          <p:nvPr userDrawn="1"/>
        </p:nvSpPr>
        <p:spPr>
          <a:xfrm>
            <a:off x="1305348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EBF38A2E-A49C-4D84-850C-EE0017253DF4}"/>
              </a:ext>
            </a:extLst>
          </p:cNvPr>
          <p:cNvSpPr/>
          <p:nvPr userDrawn="1"/>
        </p:nvSpPr>
        <p:spPr>
          <a:xfrm>
            <a:off x="4229136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39BF847F-A771-4885-97B3-0BC6A1F25E32}"/>
              </a:ext>
            </a:extLst>
          </p:cNvPr>
          <p:cNvSpPr/>
          <p:nvPr userDrawn="1"/>
        </p:nvSpPr>
        <p:spPr>
          <a:xfrm>
            <a:off x="7152921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47113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225" y="2457458"/>
            <a:ext cx="2793981" cy="2193131"/>
          </a:xfrm>
          <a:prstGeom prst="rect">
            <a:avLst/>
          </a:prstGeom>
        </p:spPr>
        <p:txBody>
          <a:bodyPr vert="horz" lIns="68570" tIns="34289" rIns="68570" bIns="34289" rtlCol="0">
            <a:normAutofit/>
          </a:bodyPr>
          <a:lstStyle>
            <a:lvl1pPr>
              <a:defRPr lang="ru-RU" sz="1200" dirty="0"/>
            </a:lvl1pPr>
            <a:lvl2pPr>
              <a:defRPr lang="ru-RU" sz="1100" dirty="0"/>
            </a:lvl2pPr>
            <a:lvl3pPr>
              <a:defRPr lang="ru-RU" sz="900" dirty="0"/>
            </a:lvl3pPr>
            <a:lvl4pPr>
              <a:defRPr lang="ru-RU" sz="800" dirty="0"/>
            </a:lvl4pPr>
            <a:lvl5pPr>
              <a:defRPr lang="ru-RU" sz="800" dirty="0"/>
            </a:lvl5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  <a:p>
            <a:pPr marL="342839" lvl="1" indent="0">
              <a:buNone/>
            </a:pPr>
            <a:r>
              <a:rPr lang="ru-RU" dirty="0"/>
              <a:t>Второй уровень</a:t>
            </a:r>
          </a:p>
          <a:p>
            <a:pPr marL="685681" lvl="2" indent="0">
              <a:buNone/>
            </a:pPr>
            <a:r>
              <a:rPr lang="ru-RU" dirty="0"/>
              <a:t>Третий уровень</a:t>
            </a:r>
          </a:p>
          <a:p>
            <a:pPr marL="1028522" lvl="3" indent="0">
              <a:buNone/>
            </a:pPr>
            <a:r>
              <a:rPr lang="ru-RU" dirty="0"/>
              <a:t>Четвертый уровень</a:t>
            </a:r>
          </a:p>
          <a:p>
            <a:pPr marL="1371362" lvl="4" indent="0">
              <a:buNone/>
            </a:pPr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ECB9025B-0DB1-49C8-B8E6-ED36B211A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175010" y="2457458"/>
            <a:ext cx="2793981" cy="2193131"/>
          </a:xfrm>
          <a:prstGeom prst="rect">
            <a:avLst/>
          </a:prstGeom>
        </p:spPr>
        <p:txBody>
          <a:bodyPr vert="horz" lIns="68570" tIns="34289" rIns="68570" bIns="34289" rtlCol="0">
            <a:normAutofit/>
          </a:bodyPr>
          <a:lstStyle>
            <a:lvl1pPr>
              <a:defRPr lang="ru-RU" sz="1200" dirty="0"/>
            </a:lvl1pPr>
            <a:lvl2pPr>
              <a:defRPr lang="ru-RU" sz="1100" dirty="0"/>
            </a:lvl2pPr>
            <a:lvl3pPr>
              <a:defRPr lang="ru-RU" sz="900" dirty="0"/>
            </a:lvl3pPr>
            <a:lvl4pPr>
              <a:defRPr lang="ru-RU" sz="800" dirty="0"/>
            </a:lvl4pPr>
            <a:lvl5pPr>
              <a:defRPr lang="ru-RU" sz="800" dirty="0"/>
            </a:lvl5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  <a:p>
            <a:pPr marL="342839" lvl="1" indent="0">
              <a:buNone/>
            </a:pPr>
            <a:r>
              <a:rPr lang="ru-RU" dirty="0"/>
              <a:t>Второй уровень</a:t>
            </a:r>
          </a:p>
          <a:p>
            <a:pPr marL="685681" lvl="2" indent="0">
              <a:buNone/>
            </a:pPr>
            <a:r>
              <a:rPr lang="ru-RU" dirty="0"/>
              <a:t>Третий уровень</a:t>
            </a:r>
          </a:p>
          <a:p>
            <a:pPr marL="1028522" lvl="3" indent="0">
              <a:buNone/>
            </a:pPr>
            <a:r>
              <a:rPr lang="ru-RU" dirty="0"/>
              <a:t>Четвертый уровень</a:t>
            </a:r>
          </a:p>
          <a:p>
            <a:pPr marL="1371362" lvl="4" indent="0">
              <a:buNone/>
            </a:pPr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5B05EBED-17EA-4186-8019-C5346E6FE08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8798" y="2457458"/>
            <a:ext cx="2793981" cy="2193131"/>
          </a:xfrm>
          <a:prstGeom prst="rect">
            <a:avLst/>
          </a:prstGeom>
        </p:spPr>
        <p:txBody>
          <a:bodyPr vert="horz" lIns="68570" tIns="34289" rIns="68570" bIns="34289" rtlCol="0">
            <a:normAutofit/>
          </a:bodyPr>
          <a:lstStyle>
            <a:lvl1pPr>
              <a:defRPr lang="ru-RU" sz="1200" dirty="0"/>
            </a:lvl1pPr>
            <a:lvl2pPr>
              <a:defRPr lang="ru-RU" sz="1100" dirty="0"/>
            </a:lvl2pPr>
            <a:lvl3pPr>
              <a:defRPr lang="ru-RU" sz="900" dirty="0"/>
            </a:lvl3pPr>
            <a:lvl4pPr>
              <a:defRPr lang="ru-RU" sz="800" dirty="0"/>
            </a:lvl4pPr>
            <a:lvl5pPr>
              <a:defRPr lang="ru-RU" sz="800" dirty="0"/>
            </a:lvl5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  <a:p>
            <a:pPr marL="342839" lvl="1" indent="0">
              <a:buNone/>
            </a:pPr>
            <a:r>
              <a:rPr lang="ru-RU" dirty="0"/>
              <a:t>Второй уровень</a:t>
            </a:r>
          </a:p>
          <a:p>
            <a:pPr marL="685681" lvl="2" indent="0">
              <a:buNone/>
            </a:pPr>
            <a:r>
              <a:rPr lang="ru-RU" dirty="0"/>
              <a:t>Третий уровень</a:t>
            </a:r>
          </a:p>
          <a:p>
            <a:pPr marL="1028522" lvl="3" indent="0">
              <a:buNone/>
            </a:pPr>
            <a:r>
              <a:rPr lang="ru-RU" dirty="0"/>
              <a:t>Четвертый уровень</a:t>
            </a:r>
          </a:p>
          <a:p>
            <a:pPr marL="1371362" lvl="4" indent="0">
              <a:buNone/>
            </a:pPr>
            <a:r>
              <a:rPr lang="ru-RU" dirty="0"/>
              <a:t>Пятый уровень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275D39C4-8909-41B9-A0A6-EE3706B23CBB}"/>
              </a:ext>
            </a:extLst>
          </p:cNvPr>
          <p:cNvSpPr/>
          <p:nvPr userDrawn="1"/>
        </p:nvSpPr>
        <p:spPr>
          <a:xfrm>
            <a:off x="1305348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EBF38A2E-A49C-4D84-850C-EE0017253DF4}"/>
              </a:ext>
            </a:extLst>
          </p:cNvPr>
          <p:cNvSpPr/>
          <p:nvPr userDrawn="1"/>
        </p:nvSpPr>
        <p:spPr>
          <a:xfrm>
            <a:off x="4229136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39BF847F-A771-4885-97B3-0BC6A1F25E32}"/>
              </a:ext>
            </a:extLst>
          </p:cNvPr>
          <p:cNvSpPr/>
          <p:nvPr userDrawn="1"/>
        </p:nvSpPr>
        <p:spPr>
          <a:xfrm>
            <a:off x="7152921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3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CD6AB2B6-987E-4293-B966-5BD16F38284B}"/>
              </a:ext>
            </a:extLst>
          </p:cNvPr>
          <p:cNvCxnSpPr>
            <a:cxnSpLocks/>
          </p:cNvCxnSpPr>
          <p:nvPr userDrawn="1"/>
        </p:nvCxnSpPr>
        <p:spPr>
          <a:xfrm>
            <a:off x="251398" y="2408823"/>
            <a:ext cx="2794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3FDC49C5-5C42-4C09-9A1E-398538AB8A47}"/>
              </a:ext>
            </a:extLst>
          </p:cNvPr>
          <p:cNvCxnSpPr>
            <a:cxnSpLocks/>
          </p:cNvCxnSpPr>
          <p:nvPr userDrawn="1"/>
        </p:nvCxnSpPr>
        <p:spPr>
          <a:xfrm>
            <a:off x="3167272" y="2408823"/>
            <a:ext cx="2794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758A00A6-25BE-4EB7-B645-094E58989719}"/>
              </a:ext>
            </a:extLst>
          </p:cNvPr>
          <p:cNvCxnSpPr>
            <a:cxnSpLocks/>
          </p:cNvCxnSpPr>
          <p:nvPr userDrawn="1"/>
        </p:nvCxnSpPr>
        <p:spPr>
          <a:xfrm>
            <a:off x="6091058" y="2408823"/>
            <a:ext cx="2794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2887307F-8932-4016-92E8-7CBE70DD72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1222" y="1899233"/>
            <a:ext cx="2793981" cy="501189"/>
          </a:xfrm>
        </p:spPr>
        <p:txBody>
          <a:bodyPr vert="horz" lIns="68570" tIns="34289" rIns="68570" bIns="34289" rtlCol="0">
            <a:normAutofit/>
          </a:bodyPr>
          <a:lstStyle>
            <a:lvl1pPr marL="0" indent="0">
              <a:buNone/>
              <a:defRPr lang="ru-RU" sz="1500" b="1" smtClean="0">
                <a:solidFill>
                  <a:schemeClr val="tx1"/>
                </a:solidFill>
              </a:defRPr>
            </a:lvl1pPr>
            <a:lvl2pPr marL="342839" indent="0">
              <a:buNone/>
              <a:defRPr lang="ru-RU" sz="1400" smtClean="0"/>
            </a:lvl2pPr>
            <a:lvl3pPr marL="685681" indent="0">
              <a:buNone/>
              <a:defRPr lang="ru-RU" sz="1200" smtClean="0"/>
            </a:lvl3pPr>
            <a:lvl4pPr marL="1028522" indent="0">
              <a:buNone/>
              <a:defRPr lang="ru-RU" sz="1100" smtClean="0"/>
            </a:lvl4pPr>
            <a:lvl5pPr marL="1371362" indent="0">
              <a:buNone/>
              <a:defRPr lang="ru-RU" sz="1100"/>
            </a:lvl5pPr>
          </a:lstStyle>
          <a:p>
            <a:pPr marL="171422" lvl="0" indent="-171422">
              <a:spcBef>
                <a:spcPts val="0"/>
              </a:spcBef>
            </a:pPr>
            <a:r>
              <a:rPr lang="ru-RU" dirty="0"/>
              <a:t>Образец подзаголовка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="" xmlns:a16="http://schemas.microsoft.com/office/drawing/2014/main" id="{E08705F9-0980-4CF9-B396-E2CACE9F4B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67273" y="1899233"/>
            <a:ext cx="2793981" cy="501189"/>
          </a:xfrm>
        </p:spPr>
        <p:txBody>
          <a:bodyPr vert="horz" lIns="68570" tIns="34289" rIns="68570" bIns="34289" rtlCol="0">
            <a:normAutofit/>
          </a:bodyPr>
          <a:lstStyle>
            <a:lvl1pPr marL="0" indent="0">
              <a:buNone/>
              <a:defRPr lang="ru-RU" sz="1500" b="1" smtClean="0">
                <a:solidFill>
                  <a:schemeClr val="tx1"/>
                </a:solidFill>
              </a:defRPr>
            </a:lvl1pPr>
            <a:lvl2pPr marL="342839" indent="0">
              <a:buNone/>
              <a:defRPr lang="ru-RU" sz="1400" smtClean="0"/>
            </a:lvl2pPr>
            <a:lvl3pPr marL="685681" indent="0">
              <a:buNone/>
              <a:defRPr lang="ru-RU" sz="1200" smtClean="0"/>
            </a:lvl3pPr>
            <a:lvl4pPr marL="1028522" indent="0">
              <a:buNone/>
              <a:defRPr lang="ru-RU" sz="1100" smtClean="0"/>
            </a:lvl4pPr>
            <a:lvl5pPr marL="1371362" indent="0">
              <a:buNone/>
              <a:defRPr lang="ru-RU" sz="1100"/>
            </a:lvl5pPr>
          </a:lstStyle>
          <a:p>
            <a:pPr marL="171422" lvl="0" indent="-171422">
              <a:spcBef>
                <a:spcPts val="0"/>
              </a:spcBef>
            </a:pPr>
            <a:r>
              <a:rPr lang="ru-RU" dirty="0"/>
              <a:t>Образец подзаголовка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="" xmlns:a16="http://schemas.microsoft.com/office/drawing/2014/main" id="{4745515C-E7DB-4039-8C4D-9F9A4D6DA7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8798" y="1899233"/>
            <a:ext cx="2793981" cy="501189"/>
          </a:xfrm>
        </p:spPr>
        <p:txBody>
          <a:bodyPr vert="horz" lIns="68570" tIns="34289" rIns="68570" bIns="34289" rtlCol="0">
            <a:normAutofit/>
          </a:bodyPr>
          <a:lstStyle>
            <a:lvl1pPr marL="0" indent="0">
              <a:buNone/>
              <a:defRPr lang="ru-RU" sz="1500" b="1" smtClean="0">
                <a:solidFill>
                  <a:schemeClr val="tx1"/>
                </a:solidFill>
              </a:defRPr>
            </a:lvl1pPr>
            <a:lvl2pPr marL="342839" indent="0">
              <a:buNone/>
              <a:defRPr lang="ru-RU" sz="1400" smtClean="0"/>
            </a:lvl2pPr>
            <a:lvl3pPr marL="685681" indent="0">
              <a:buNone/>
              <a:defRPr lang="ru-RU" sz="1200" smtClean="0"/>
            </a:lvl3pPr>
            <a:lvl4pPr marL="1028522" indent="0">
              <a:buNone/>
              <a:defRPr lang="ru-RU" sz="1100" smtClean="0"/>
            </a:lvl4pPr>
            <a:lvl5pPr marL="1371362" indent="0">
              <a:buNone/>
              <a:defRPr lang="ru-RU" sz="1100"/>
            </a:lvl5pPr>
          </a:lstStyle>
          <a:p>
            <a:pPr marL="171422" lvl="0" indent="-171422">
              <a:spcBef>
                <a:spcPts val="0"/>
              </a:spcBef>
            </a:pPr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57877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223" y="1896673"/>
            <a:ext cx="2079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438741" y="1896673"/>
            <a:ext cx="2079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26260" y="1896673"/>
            <a:ext cx="2079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813779" y="1896673"/>
            <a:ext cx="2079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0AEF067B-3B0E-4D12-9241-8B2FB5411BBC}"/>
              </a:ext>
            </a:extLst>
          </p:cNvPr>
          <p:cNvSpPr/>
          <p:nvPr userDrawn="1"/>
        </p:nvSpPr>
        <p:spPr>
          <a:xfrm>
            <a:off x="947859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C252EE28-A778-40E5-A274-8CB41D27350A}"/>
              </a:ext>
            </a:extLst>
          </p:cNvPr>
          <p:cNvSpPr/>
          <p:nvPr userDrawn="1"/>
        </p:nvSpPr>
        <p:spPr>
          <a:xfrm>
            <a:off x="3135378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396C3E08-B068-4B59-93D1-2BC1E69059BA}"/>
              </a:ext>
            </a:extLst>
          </p:cNvPr>
          <p:cNvSpPr/>
          <p:nvPr userDrawn="1"/>
        </p:nvSpPr>
        <p:spPr>
          <a:xfrm>
            <a:off x="5322897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A770CE11-3C17-4E46-99AD-251B60EC3357}"/>
              </a:ext>
            </a:extLst>
          </p:cNvPr>
          <p:cNvSpPr/>
          <p:nvPr userDrawn="1"/>
        </p:nvSpPr>
        <p:spPr>
          <a:xfrm>
            <a:off x="7510413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41175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223" y="1896673"/>
            <a:ext cx="2079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438741" y="1896673"/>
            <a:ext cx="2079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26260" y="1896673"/>
            <a:ext cx="2079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813779" y="1896673"/>
            <a:ext cx="2079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55971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-9872" y="10291"/>
            <a:ext cx="837456" cy="182042"/>
          </a:xfrm>
          <a:prstGeom prst="rect">
            <a:avLst/>
          </a:prstGeom>
        </p:spPr>
        <p:txBody>
          <a:bodyPr/>
          <a:lstStyle/>
          <a:p>
            <a:fld id="{8EB27038-3F37-4307-9F36-94311FF1EB8B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5617" y="-5836"/>
            <a:ext cx="2895600" cy="19816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80767" y="0"/>
            <a:ext cx="2133600" cy="214296"/>
          </a:xfrm>
          <a:prstGeom prst="rect">
            <a:avLst/>
          </a:prstGeom>
        </p:spPr>
        <p:txBody>
          <a:bodyPr/>
          <a:lstStyle/>
          <a:p>
            <a:fld id="{E5616DE5-CBD9-47C3-9809-5E594B328E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7290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223" y="2396970"/>
            <a:ext cx="2079000" cy="2253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438741" y="2396970"/>
            <a:ext cx="2079000" cy="2253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26260" y="2396970"/>
            <a:ext cx="2079000" cy="2253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813779" y="2396970"/>
            <a:ext cx="2079000" cy="2253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0AEF067B-3B0E-4D12-9241-8B2FB5411BBC}"/>
              </a:ext>
            </a:extLst>
          </p:cNvPr>
          <p:cNvSpPr/>
          <p:nvPr userDrawn="1"/>
        </p:nvSpPr>
        <p:spPr>
          <a:xfrm>
            <a:off x="947859" y="1594556"/>
            <a:ext cx="685732" cy="68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C252EE28-A778-40E5-A274-8CB41D27350A}"/>
              </a:ext>
            </a:extLst>
          </p:cNvPr>
          <p:cNvSpPr/>
          <p:nvPr userDrawn="1"/>
        </p:nvSpPr>
        <p:spPr>
          <a:xfrm>
            <a:off x="3135378" y="1594556"/>
            <a:ext cx="685732" cy="68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396C3E08-B068-4B59-93D1-2BC1E69059BA}"/>
              </a:ext>
            </a:extLst>
          </p:cNvPr>
          <p:cNvSpPr/>
          <p:nvPr userDrawn="1"/>
        </p:nvSpPr>
        <p:spPr>
          <a:xfrm>
            <a:off x="5322897" y="1594556"/>
            <a:ext cx="685732" cy="68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A770CE11-3C17-4E46-99AD-251B60EC3357}"/>
              </a:ext>
            </a:extLst>
          </p:cNvPr>
          <p:cNvSpPr/>
          <p:nvPr userDrawn="1"/>
        </p:nvSpPr>
        <p:spPr>
          <a:xfrm>
            <a:off x="7510413" y="1594556"/>
            <a:ext cx="685732" cy="68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87236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223" y="1896673"/>
            <a:ext cx="1647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999862" y="1896673"/>
            <a:ext cx="1647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48500" y="1896673"/>
            <a:ext cx="1647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497139" y="1896673"/>
            <a:ext cx="1647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0AEF067B-3B0E-4D12-9241-8B2FB5411BBC}"/>
              </a:ext>
            </a:extLst>
          </p:cNvPr>
          <p:cNvSpPr/>
          <p:nvPr userDrawn="1"/>
        </p:nvSpPr>
        <p:spPr>
          <a:xfrm>
            <a:off x="731859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C252EE28-A778-40E5-A274-8CB41D27350A}"/>
              </a:ext>
            </a:extLst>
          </p:cNvPr>
          <p:cNvSpPr/>
          <p:nvPr userDrawn="1"/>
        </p:nvSpPr>
        <p:spPr>
          <a:xfrm>
            <a:off x="2480496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396C3E08-B068-4B59-93D1-2BC1E69059BA}"/>
              </a:ext>
            </a:extLst>
          </p:cNvPr>
          <p:cNvSpPr/>
          <p:nvPr userDrawn="1"/>
        </p:nvSpPr>
        <p:spPr>
          <a:xfrm>
            <a:off x="4229136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A770CE11-3C17-4E46-99AD-251B60EC3357}"/>
              </a:ext>
            </a:extLst>
          </p:cNvPr>
          <p:cNvSpPr/>
          <p:nvPr userDrawn="1"/>
        </p:nvSpPr>
        <p:spPr>
          <a:xfrm>
            <a:off x="5977773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3B86ADDF-6726-4C21-9827-4D9FB93A0D0F}"/>
              </a:ext>
            </a:extLst>
          </p:cNvPr>
          <p:cNvSpPr/>
          <p:nvPr userDrawn="1"/>
        </p:nvSpPr>
        <p:spPr>
          <a:xfrm>
            <a:off x="7726413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="" xmlns:a16="http://schemas.microsoft.com/office/drawing/2014/main" id="{EA772927-8640-491E-8725-B767ECA24FE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245777" y="1896673"/>
            <a:ext cx="1647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69742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223" y="957263"/>
            <a:ext cx="1647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999862" y="957263"/>
            <a:ext cx="1647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48500" y="957263"/>
            <a:ext cx="1647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497139" y="957263"/>
            <a:ext cx="1647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="" xmlns:a16="http://schemas.microsoft.com/office/drawing/2014/main" id="{EA772927-8640-491E-8725-B767ECA24FE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245777" y="957263"/>
            <a:ext cx="1647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93493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223" y="957263"/>
            <a:ext cx="1647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 b="1">
                <a:solidFill>
                  <a:schemeClr val="accent1"/>
                </a:solidFill>
              </a:defRPr>
            </a:lvl1pPr>
            <a:lvl2pPr marL="0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0E89232A-5905-49FB-BE61-AC9C40F063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999862" y="957263"/>
            <a:ext cx="1647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 b="1">
                <a:solidFill>
                  <a:schemeClr val="accent1"/>
                </a:solidFill>
              </a:defRPr>
            </a:lvl1pPr>
            <a:lvl2pPr marL="0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C6DC7DA9-1520-4774-BB96-5BB97452127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48502" y="957263"/>
            <a:ext cx="1647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 b="1">
                <a:solidFill>
                  <a:schemeClr val="accent1"/>
                </a:solidFill>
              </a:defRPr>
            </a:lvl1pPr>
            <a:lvl2pPr marL="0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1FA75231-352F-464A-A695-6CFD7797579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497141" y="957263"/>
            <a:ext cx="1647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 b="1">
                <a:solidFill>
                  <a:schemeClr val="accent1"/>
                </a:solidFill>
              </a:defRPr>
            </a:lvl1pPr>
            <a:lvl2pPr marL="0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D6110F76-DC9A-4E41-8A15-DC2ACE6835E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245779" y="957263"/>
            <a:ext cx="1647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 b="1">
                <a:solidFill>
                  <a:schemeClr val="accent1"/>
                </a:solidFill>
              </a:defRPr>
            </a:lvl1pPr>
            <a:lvl2pPr marL="0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83198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223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710725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170226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29728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="" xmlns:a16="http://schemas.microsoft.com/office/drawing/2014/main" id="{EA772927-8640-491E-8725-B767ECA24FE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089229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D3EAFC7F-5DEC-4952-94A6-9A190BCFBDC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548732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78119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223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100" b="1">
                <a:solidFill>
                  <a:schemeClr val="accent1"/>
                </a:solidFill>
              </a:defRPr>
            </a:lvl1pPr>
            <a:lvl2pPr marL="0" indent="0" algn="l">
              <a:buNone/>
              <a:defRPr sz="9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11A5FF9A-6184-4AA3-B207-5067DE0C9A1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709534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100" b="1">
                <a:solidFill>
                  <a:schemeClr val="accent1"/>
                </a:solidFill>
              </a:defRPr>
            </a:lvl1pPr>
            <a:lvl2pPr marL="0" indent="0" algn="l">
              <a:buNone/>
              <a:defRPr sz="9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F4D6E3CC-A8C9-486A-AB00-6C375B2DA70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167846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100" b="1">
                <a:solidFill>
                  <a:schemeClr val="accent1"/>
                </a:solidFill>
              </a:defRPr>
            </a:lvl1pPr>
            <a:lvl2pPr marL="0" indent="0" algn="l">
              <a:buNone/>
              <a:defRPr sz="9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805E219D-0145-4369-BD29-151A7AAD8B3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26157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100" b="1">
                <a:solidFill>
                  <a:schemeClr val="accent1"/>
                </a:solidFill>
              </a:defRPr>
            </a:lvl1pPr>
            <a:lvl2pPr marL="0" indent="0" algn="l">
              <a:buNone/>
              <a:defRPr sz="9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="" xmlns:a16="http://schemas.microsoft.com/office/drawing/2014/main" id="{94BB76FD-82A0-46D2-9F98-8C4ECC83452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084468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100" b="1">
                <a:solidFill>
                  <a:schemeClr val="accent1"/>
                </a:solidFill>
              </a:defRPr>
            </a:lvl1pPr>
            <a:lvl2pPr marL="0" indent="0" algn="l">
              <a:buNone/>
              <a:defRPr sz="9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="" xmlns:a16="http://schemas.microsoft.com/office/drawing/2014/main" id="{E1DAA475-1449-4036-B52B-61DFBF91E97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542779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100" b="1">
                <a:solidFill>
                  <a:schemeClr val="accent1"/>
                </a:solidFill>
              </a:defRPr>
            </a:lvl1pPr>
            <a:lvl2pPr marL="0" indent="0" algn="l">
              <a:buNone/>
              <a:defRPr sz="9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22022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Пользовательский макет">
  <p:cSld name="6_Пользовательский макет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1"/>
          <p:cNvSpPr>
            <a:spLocks noGrp="1"/>
          </p:cNvSpPr>
          <p:nvPr>
            <p:ph type="pic" idx="2"/>
          </p:nvPr>
        </p:nvSpPr>
        <p:spPr>
          <a:xfrm>
            <a:off x="6446881" y="2440980"/>
            <a:ext cx="2194949" cy="2019943"/>
          </a:xfrm>
          <a:prstGeom prst="rect">
            <a:avLst/>
          </a:prstGeom>
          <a:noFill/>
          <a:ln>
            <a:noFill/>
          </a:ln>
          <a:effectLst>
            <a:outerShdw dist="50800" dir="600000" sx="101000" sy="101000" algn="t" rotWithShape="0">
              <a:schemeClr val="accent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41"/>
          <p:cNvSpPr>
            <a:spLocks noGrp="1"/>
          </p:cNvSpPr>
          <p:nvPr>
            <p:ph type="pic" idx="3"/>
          </p:nvPr>
        </p:nvSpPr>
        <p:spPr>
          <a:xfrm>
            <a:off x="4436934" y="2440979"/>
            <a:ext cx="2194946" cy="2019942"/>
          </a:xfrm>
          <a:prstGeom prst="rect">
            <a:avLst/>
          </a:prstGeom>
          <a:noFill/>
          <a:ln>
            <a:noFill/>
          </a:ln>
          <a:effectLst>
            <a:outerShdw dist="50800" dir="600000" sx="101000" sy="101000" algn="t" rotWithShape="0">
              <a:schemeClr val="accent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41"/>
          <p:cNvSpPr>
            <a:spLocks noGrp="1"/>
          </p:cNvSpPr>
          <p:nvPr>
            <p:ph type="pic" idx="4"/>
          </p:nvPr>
        </p:nvSpPr>
        <p:spPr>
          <a:xfrm>
            <a:off x="2469551" y="2440980"/>
            <a:ext cx="2194949" cy="2019943"/>
          </a:xfrm>
          <a:prstGeom prst="rect">
            <a:avLst/>
          </a:prstGeom>
          <a:noFill/>
          <a:ln>
            <a:noFill/>
          </a:ln>
          <a:effectLst>
            <a:outerShdw dist="50800" dir="600000" sx="101000" sy="101000" algn="t" rotWithShape="0">
              <a:schemeClr val="accent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41"/>
          <p:cNvSpPr>
            <a:spLocks noGrp="1"/>
          </p:cNvSpPr>
          <p:nvPr>
            <p:ph type="pic" idx="5"/>
          </p:nvPr>
        </p:nvSpPr>
        <p:spPr>
          <a:xfrm>
            <a:off x="502171" y="2440980"/>
            <a:ext cx="2194947" cy="2019942"/>
          </a:xfrm>
          <a:prstGeom prst="rect">
            <a:avLst/>
          </a:prstGeom>
          <a:noFill/>
          <a:ln>
            <a:noFill/>
          </a:ln>
          <a:effectLst>
            <a:outerShdw dist="50800" dir="600000" sx="101000" sy="101000" algn="t" rotWithShape="0">
              <a:schemeClr val="accent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body" idx="1"/>
          </p:nvPr>
        </p:nvSpPr>
        <p:spPr>
          <a:xfrm>
            <a:off x="4633387" y="780246"/>
            <a:ext cx="3836504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0" i="0">
                <a:latin typeface="Arial"/>
                <a:ea typeface="Arial"/>
                <a:cs typeface="Arial"/>
                <a:sym typeface="Arial"/>
              </a:defRPr>
            </a:lvl1pPr>
            <a:lvl2pPr marL="685800" lvl="1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028700" lvl="2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674109" y="780247"/>
            <a:ext cx="3626987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2700"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6873926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995212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Пользовательский макет">
  <p:cSld name="22_Пользовательский макет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7"/>
          <p:cNvSpPr>
            <a:spLocks noGrp="1"/>
          </p:cNvSpPr>
          <p:nvPr>
            <p:ph type="pic" idx="2"/>
          </p:nvPr>
        </p:nvSpPr>
        <p:spPr>
          <a:xfrm>
            <a:off x="5791203" y="1735224"/>
            <a:ext cx="2486409" cy="2964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129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-9872" y="10291"/>
            <a:ext cx="837456" cy="182042"/>
          </a:xfrm>
          <a:prstGeom prst="rect">
            <a:avLst/>
          </a:prstGeom>
        </p:spPr>
        <p:txBody>
          <a:bodyPr/>
          <a:lstStyle/>
          <a:p>
            <a:fld id="{8EB27038-3F37-4307-9F36-94311FF1EB8B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115617" y="-5836"/>
            <a:ext cx="2895600" cy="19816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80767" y="0"/>
            <a:ext cx="2133600" cy="214296"/>
          </a:xfrm>
          <a:prstGeom prst="rect">
            <a:avLst/>
          </a:prstGeom>
        </p:spPr>
        <p:txBody>
          <a:bodyPr/>
          <a:lstStyle/>
          <a:p>
            <a:fld id="{E5616DE5-CBD9-47C3-9809-5E594B328E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34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42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68" indent="0">
              <a:buNone/>
              <a:defRPr sz="1200"/>
            </a:lvl2pPr>
            <a:lvl3pPr marL="913955" indent="0">
              <a:buNone/>
              <a:defRPr sz="1000"/>
            </a:lvl3pPr>
            <a:lvl4pPr marL="1370928" indent="0">
              <a:buNone/>
              <a:defRPr sz="900"/>
            </a:lvl4pPr>
            <a:lvl5pPr marL="1827908" indent="0">
              <a:buNone/>
              <a:defRPr sz="900"/>
            </a:lvl5pPr>
            <a:lvl6pPr marL="2284876" indent="0">
              <a:buNone/>
              <a:defRPr sz="900"/>
            </a:lvl6pPr>
            <a:lvl7pPr marL="2741846" indent="0">
              <a:buNone/>
              <a:defRPr sz="900"/>
            </a:lvl7pPr>
            <a:lvl8pPr marL="3198824" indent="0">
              <a:buNone/>
              <a:defRPr sz="900"/>
            </a:lvl8pPr>
            <a:lvl9pPr marL="36557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-9872" y="10291"/>
            <a:ext cx="837456" cy="182042"/>
          </a:xfrm>
          <a:prstGeom prst="rect">
            <a:avLst/>
          </a:prstGeom>
        </p:spPr>
        <p:txBody>
          <a:bodyPr/>
          <a:lstStyle/>
          <a:p>
            <a:fld id="{8EB27038-3F37-4307-9F36-94311FF1EB8B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15617" y="-5836"/>
            <a:ext cx="2895600" cy="19816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80767" y="0"/>
            <a:ext cx="2133600" cy="214296"/>
          </a:xfrm>
          <a:prstGeom prst="rect">
            <a:avLst/>
          </a:prstGeom>
        </p:spPr>
        <p:txBody>
          <a:bodyPr/>
          <a:lstStyle/>
          <a:p>
            <a:fld id="{E5616DE5-CBD9-47C3-9809-5E594B328E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20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68" indent="0">
              <a:buNone/>
              <a:defRPr sz="2800"/>
            </a:lvl2pPr>
            <a:lvl3pPr marL="913955" indent="0">
              <a:buNone/>
              <a:defRPr sz="2400"/>
            </a:lvl3pPr>
            <a:lvl4pPr marL="1370928" indent="0">
              <a:buNone/>
              <a:defRPr sz="2000"/>
            </a:lvl4pPr>
            <a:lvl5pPr marL="1827908" indent="0">
              <a:buNone/>
              <a:defRPr sz="2000"/>
            </a:lvl5pPr>
            <a:lvl6pPr marL="2284876" indent="0">
              <a:buNone/>
              <a:defRPr sz="2000"/>
            </a:lvl6pPr>
            <a:lvl7pPr marL="2741846" indent="0">
              <a:buNone/>
              <a:defRPr sz="2000"/>
            </a:lvl7pPr>
            <a:lvl8pPr marL="3198824" indent="0">
              <a:buNone/>
              <a:defRPr sz="2000"/>
            </a:lvl8pPr>
            <a:lvl9pPr marL="365579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1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68" indent="0">
              <a:buNone/>
              <a:defRPr sz="1200"/>
            </a:lvl2pPr>
            <a:lvl3pPr marL="913955" indent="0">
              <a:buNone/>
              <a:defRPr sz="1000"/>
            </a:lvl3pPr>
            <a:lvl4pPr marL="1370928" indent="0">
              <a:buNone/>
              <a:defRPr sz="900"/>
            </a:lvl4pPr>
            <a:lvl5pPr marL="1827908" indent="0">
              <a:buNone/>
              <a:defRPr sz="900"/>
            </a:lvl5pPr>
            <a:lvl6pPr marL="2284876" indent="0">
              <a:buNone/>
              <a:defRPr sz="900"/>
            </a:lvl6pPr>
            <a:lvl7pPr marL="2741846" indent="0">
              <a:buNone/>
              <a:defRPr sz="900"/>
            </a:lvl7pPr>
            <a:lvl8pPr marL="3198824" indent="0">
              <a:buNone/>
              <a:defRPr sz="900"/>
            </a:lvl8pPr>
            <a:lvl9pPr marL="36557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-9872" y="10291"/>
            <a:ext cx="837456" cy="182042"/>
          </a:xfrm>
          <a:prstGeom prst="rect">
            <a:avLst/>
          </a:prstGeom>
        </p:spPr>
        <p:txBody>
          <a:bodyPr/>
          <a:lstStyle/>
          <a:p>
            <a:fld id="{8EB27038-3F37-4307-9F36-94311FF1EB8B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15617" y="-5836"/>
            <a:ext cx="2895600" cy="19816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80767" y="0"/>
            <a:ext cx="2133600" cy="214296"/>
          </a:xfrm>
          <a:prstGeom prst="rect">
            <a:avLst/>
          </a:prstGeom>
        </p:spPr>
        <p:txBody>
          <a:bodyPr/>
          <a:lstStyle/>
          <a:p>
            <a:fld id="{E5616DE5-CBD9-47C3-9809-5E594B328E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96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7817"/>
            <a:ext cx="8229600" cy="857250"/>
          </a:xfrm>
          <a:prstGeom prst="rect">
            <a:avLst/>
          </a:prstGeom>
        </p:spPr>
        <p:txBody>
          <a:bodyPr vert="horz" lIns="91398" tIns="45700" rIns="91398" bIns="4570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22003"/>
            <a:ext cx="8229600" cy="2965985"/>
          </a:xfrm>
          <a:prstGeom prst="rect">
            <a:avLst/>
          </a:prstGeom>
        </p:spPr>
        <p:txBody>
          <a:bodyPr vert="horz" lIns="91398" tIns="45700" rIns="91398" bIns="4570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433CB4B-40AC-4D4B-AC74-06B23FB6D123}"/>
              </a:ext>
            </a:extLst>
          </p:cNvPr>
          <p:cNvSpPr/>
          <p:nvPr userDrawn="1"/>
        </p:nvSpPr>
        <p:spPr>
          <a:xfrm>
            <a:off x="0" y="4714872"/>
            <a:ext cx="9144000" cy="428628"/>
          </a:xfrm>
          <a:prstGeom prst="rect">
            <a:avLst/>
          </a:prstGeom>
          <a:solidFill>
            <a:srgbClr val="FF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00" rIns="91398" bIns="45700"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C:\Users\CompX\Desktop\Имиджевый каталог\Логотипы\N1w.png"/>
          <p:cNvPicPr>
            <a:picLocks noChangeAspect="1" noChangeArrowheads="1"/>
          </p:cNvPicPr>
          <p:nvPr userDrawn="1"/>
        </p:nvPicPr>
        <p:blipFill>
          <a:blip r:embed="rId69" cstate="print"/>
          <a:srcRect/>
          <a:stretch>
            <a:fillRect/>
          </a:stretch>
        </p:blipFill>
        <p:spPr bwMode="auto">
          <a:xfrm>
            <a:off x="467544" y="4836441"/>
            <a:ext cx="574917" cy="185491"/>
          </a:xfrm>
          <a:prstGeom prst="rect">
            <a:avLst/>
          </a:prstGeom>
          <a:noFill/>
        </p:spPr>
      </p:pic>
      <p:pic>
        <p:nvPicPr>
          <p:cNvPr id="2051" name="Picture 3" descr="C:\Users\CompX\Desktop\Имиджевый каталог\Логотипы\ТРКw.png"/>
          <p:cNvPicPr>
            <a:picLocks noChangeAspect="1" noChangeArrowheads="1"/>
          </p:cNvPicPr>
          <p:nvPr userDrawn="1"/>
        </p:nvPicPr>
        <p:blipFill>
          <a:blip r:embed="rId70" cstate="print"/>
          <a:srcRect/>
          <a:stretch>
            <a:fillRect/>
          </a:stretch>
        </p:blipFill>
        <p:spPr bwMode="auto">
          <a:xfrm>
            <a:off x="7956376" y="4841205"/>
            <a:ext cx="792088" cy="175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754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49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  <p:sldLayoutId id="2147483676" r:id="rId13"/>
    <p:sldLayoutId id="2147483677" r:id="rId14"/>
    <p:sldLayoutId id="2147483678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2" r:id="rId24"/>
    <p:sldLayoutId id="2147483693" r:id="rId25"/>
    <p:sldLayoutId id="2147483694" r:id="rId26"/>
    <p:sldLayoutId id="2147483695" r:id="rId27"/>
    <p:sldLayoutId id="2147483696" r:id="rId28"/>
    <p:sldLayoutId id="2147483697" r:id="rId29"/>
    <p:sldLayoutId id="2147483698" r:id="rId30"/>
    <p:sldLayoutId id="2147483699" r:id="rId31"/>
    <p:sldLayoutId id="2147483700" r:id="rId32"/>
    <p:sldLayoutId id="2147483701" r:id="rId33"/>
    <p:sldLayoutId id="2147483702" r:id="rId34"/>
    <p:sldLayoutId id="2147483703" r:id="rId35"/>
    <p:sldLayoutId id="2147483704" r:id="rId36"/>
    <p:sldLayoutId id="2147483705" r:id="rId37"/>
    <p:sldLayoutId id="2147483706" r:id="rId38"/>
    <p:sldLayoutId id="2147483710" r:id="rId39"/>
    <p:sldLayoutId id="2147483711" r:id="rId40"/>
    <p:sldLayoutId id="2147483712" r:id="rId41"/>
    <p:sldLayoutId id="2147483713" r:id="rId42"/>
    <p:sldLayoutId id="2147483718" r:id="rId43"/>
    <p:sldLayoutId id="2147483719" r:id="rId44"/>
    <p:sldLayoutId id="2147483720" r:id="rId45"/>
    <p:sldLayoutId id="2147483721" r:id="rId46"/>
    <p:sldLayoutId id="2147483722" r:id="rId47"/>
    <p:sldLayoutId id="2147483723" r:id="rId48"/>
    <p:sldLayoutId id="2147483724" r:id="rId49"/>
    <p:sldLayoutId id="2147483725" r:id="rId50"/>
    <p:sldLayoutId id="2147483727" r:id="rId51"/>
    <p:sldLayoutId id="2147483728" r:id="rId52"/>
    <p:sldLayoutId id="2147483729" r:id="rId53"/>
    <p:sldLayoutId id="2147483730" r:id="rId54"/>
    <p:sldLayoutId id="2147483731" r:id="rId55"/>
    <p:sldLayoutId id="2147483732" r:id="rId56"/>
    <p:sldLayoutId id="2147483733" r:id="rId57"/>
    <p:sldLayoutId id="2147483734" r:id="rId58"/>
    <p:sldLayoutId id="2147483735" r:id="rId59"/>
    <p:sldLayoutId id="2147483736" r:id="rId60"/>
    <p:sldLayoutId id="2147483737" r:id="rId61"/>
    <p:sldLayoutId id="2147483738" r:id="rId62"/>
    <p:sldLayoutId id="2147483739" r:id="rId63"/>
    <p:sldLayoutId id="2147483740" r:id="rId64"/>
    <p:sldLayoutId id="2147483741" r:id="rId65"/>
    <p:sldLayoutId id="2147483742" r:id="rId66"/>
    <p:sldLayoutId id="2147483743" r:id="rId67"/>
  </p:sldLayoutIdLst>
  <p:txStyles>
    <p:titleStyle>
      <a:lvl1pPr algn="ctr" defTabSz="9139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728" indent="-342728" algn="l" defTabSz="9139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592" indent="-285611" algn="l" defTabSz="9139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438" indent="-228485" algn="l" defTabSz="9139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412" indent="-228485" algn="l" defTabSz="9139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6391" indent="-228485" algn="l" defTabSz="9139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360" indent="-228485" algn="l" defTabSz="9139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41" indent="-228485" algn="l" defTabSz="9139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14" indent="-228485" algn="l" defTabSz="9139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89" indent="-228485" algn="l" defTabSz="9139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8" algn="l" defTabSz="9139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55" algn="l" defTabSz="9139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8" algn="l" defTabSz="9139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08" algn="l" defTabSz="9139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6" algn="l" defTabSz="9139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46" algn="l" defTabSz="9139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24" algn="l" defTabSz="9139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99" algn="l" defTabSz="9139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stu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store.nstu.ru/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mail.nstu.ru/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hosting.nstu.ru/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hosting.nstu.ru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hosting.nstu.ru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cloud.nstu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loud.nstu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06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225636"/>
            <a:ext cx="7632848" cy="2304256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ДЕЯТЕЛЬНОСТЬ И ПЛАН РАБОТ ЦЕНТРА ИНФОРМАТИЗАЦИИ УНИВЕРСИТЕТА</a:t>
            </a:r>
            <a:endParaRPr lang="ru-RU" altLang="ru-RU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CompX\Desktop\Безымянный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5550" y="513437"/>
            <a:ext cx="1612900" cy="411163"/>
          </a:xfrm>
          <a:prstGeom prst="rect">
            <a:avLst/>
          </a:prstGeom>
          <a:noFill/>
        </p:spPr>
      </p:pic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8997DD86-224C-4299-9EE0-88AB6334A382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4107599"/>
            <a:ext cx="7632848" cy="650126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ru-RU" sz="1600" dirty="0">
                <a:solidFill>
                  <a:schemeClr val="bg1"/>
                </a:solidFill>
              </a:rPr>
              <a:t>Аврунев Олег Евгеньевич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7281671-6991-4370-BBBF-080ED7A8662B}"/>
              </a:ext>
            </a:extLst>
          </p:cNvPr>
          <p:cNvSpPr/>
          <p:nvPr/>
        </p:nvSpPr>
        <p:spPr>
          <a:xfrm>
            <a:off x="4283968" y="3767378"/>
            <a:ext cx="576064" cy="45719"/>
          </a:xfrm>
          <a:prstGeom prst="rect">
            <a:avLst/>
          </a:prstGeom>
          <a:solidFill>
            <a:srgbClr val="FF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443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47244"/>
            <a:ext cx="7669516" cy="290144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400" b="1" dirty="0" smtClean="0"/>
              <a:t>Планы по цифровизации образовательного процесса на 2021 год :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9231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endParaRPr lang="ru-RU" i="1" dirty="0"/>
          </a:p>
          <a:p>
            <a:endParaRPr lang="ru-RU" i="1" dirty="0"/>
          </a:p>
        </p:txBody>
      </p:sp>
      <p:sp>
        <p:nvSpPr>
          <p:cNvPr id="2" name="TextBox 1"/>
          <p:cNvSpPr txBox="1"/>
          <p:nvPr/>
        </p:nvSpPr>
        <p:spPr>
          <a:xfrm>
            <a:off x="417847" y="915566"/>
            <a:ext cx="87129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Мониторинг выполнения факультетами гос.задания по контингенту обучающихся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Переработка мониторинга индивидуальных достижений обучающихся 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Электронная зачетная книжка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Переработка формирования индивидуальной траектории студента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Единое хранилище документов для аккредитации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Дистанционная запись на программы ДПО</a:t>
            </a:r>
          </a:p>
        </p:txBody>
      </p:sp>
    </p:spTree>
    <p:extLst>
      <p:ext uri="{BB962C8B-B14F-4D97-AF65-F5344CB8AC3E}">
        <p14:creationId xmlns:p14="http://schemas.microsoft.com/office/powerpoint/2010/main" val="3400034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2844" y="123478"/>
            <a:ext cx="7669516" cy="290144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400" b="1" dirty="0"/>
              <a:t>Поддержка профориентационной работы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555526"/>
            <a:ext cx="85011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dirty="0"/>
              <a:t>2020 – дистанционное проведение олимпиады Будущее </a:t>
            </a:r>
            <a:r>
              <a:rPr lang="ru-RU" dirty="0" smtClean="0"/>
              <a:t>Сибири</a:t>
            </a:r>
            <a:endParaRPr lang="ru-RU" i="1" dirty="0">
              <a:solidFill>
                <a:srgbClr val="FF0000"/>
              </a:solidFill>
            </a:endParaRPr>
          </a:p>
          <a:p>
            <a:pPr marL="0" lvl="1"/>
            <a:endParaRPr lang="ru-RU" i="1" dirty="0"/>
          </a:p>
          <a:p>
            <a:pPr marL="0" lvl="1"/>
            <a:r>
              <a:rPr lang="ru-RU" i="1" dirty="0"/>
              <a:t>2021 – Инженерный прорыв магистратура в квадрате</a:t>
            </a:r>
          </a:p>
          <a:p>
            <a:pPr marL="0" lvl="1"/>
            <a:endParaRPr lang="ru-RU" i="1" dirty="0"/>
          </a:p>
          <a:p>
            <a:pPr marL="0" lvl="1"/>
            <a:r>
              <a:rPr lang="ru-RU" i="1" dirty="0"/>
              <a:t>Создание личных кабинетов участников, синхронизация данных с ИДО, генерация расписания проведения, формирование дипломов участников и победителей </a:t>
            </a:r>
          </a:p>
          <a:p>
            <a:pPr marL="0" lvl="1"/>
            <a:endParaRPr lang="ru-RU" i="1" dirty="0"/>
          </a:p>
          <a:p>
            <a:pPr marL="0" lvl="1"/>
            <a:r>
              <a:rPr lang="ru-RU" i="1" dirty="0"/>
              <a:t>ЦИУ, УСО, ИДО, УИП, ФДО</a:t>
            </a:r>
          </a:p>
          <a:p>
            <a:pPr marL="0" lvl="1"/>
            <a:endParaRPr lang="ru-RU" i="1" dirty="0"/>
          </a:p>
          <a:p>
            <a:pPr marL="0" lvl="1"/>
            <a:endParaRPr lang="ru-RU" i="1" dirty="0"/>
          </a:p>
          <a:p>
            <a:pPr marL="0" lvl="1"/>
            <a:endParaRPr lang="ru-RU" i="1" dirty="0"/>
          </a:p>
          <a:p>
            <a:endParaRPr lang="ru-RU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153" y="2499742"/>
            <a:ext cx="2340414" cy="222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81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2844" y="123478"/>
            <a:ext cx="7669516" cy="290144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400" b="1" dirty="0"/>
              <a:t>Поддержка профориентационной работы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49831"/>
            <a:ext cx="2363440" cy="33347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969705"/>
            <a:ext cx="3897002" cy="3694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809" y="596612"/>
            <a:ext cx="684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Инструмент формирования описания образовательной программы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0232" y="1275606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Обеспечено описаниями</a:t>
            </a:r>
          </a:p>
          <a:p>
            <a:endParaRPr lang="ru-RU" dirty="0"/>
          </a:p>
          <a:p>
            <a:r>
              <a:rPr lang="ru-RU" dirty="0"/>
              <a:t>2020 год – </a:t>
            </a:r>
            <a:r>
              <a:rPr lang="ru-RU" dirty="0">
                <a:solidFill>
                  <a:srgbClr val="FF0000"/>
                </a:solidFill>
              </a:rPr>
              <a:t>20%</a:t>
            </a:r>
          </a:p>
          <a:p>
            <a:r>
              <a:rPr lang="ru-RU" dirty="0"/>
              <a:t>2021 год – </a:t>
            </a:r>
            <a:r>
              <a:rPr lang="ru-RU" dirty="0">
                <a:solidFill>
                  <a:srgbClr val="00B050"/>
                </a:solidFill>
              </a:rPr>
              <a:t>95%</a:t>
            </a:r>
          </a:p>
        </p:txBody>
      </p:sp>
    </p:spTree>
    <p:extLst>
      <p:ext uri="{BB962C8B-B14F-4D97-AF65-F5344CB8AC3E}">
        <p14:creationId xmlns:p14="http://schemas.microsoft.com/office/powerpoint/2010/main" val="1831479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251520" y="123478"/>
            <a:ext cx="5688632" cy="647789"/>
          </a:xfrm>
          <a:prstGeom prst="rect">
            <a:avLst/>
          </a:prstGeom>
          <a:noFill/>
        </p:spPr>
        <p:txBody>
          <a:bodyPr vert="horz" lIns="91398" tIns="45700" rIns="91398" bIns="45700" rtlCol="0" anchor="ctr">
            <a:normAutofit fontScale="850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ru-RU" sz="2800" b="1" dirty="0"/>
              <a:t>Поддержка приемной </a:t>
            </a:r>
            <a:r>
              <a:rPr lang="ru-RU" sz="2800" b="1" dirty="0" smtClean="0"/>
              <a:t>кампании  2020</a:t>
            </a:r>
            <a:endParaRPr lang="ru-RU" sz="2800" dirty="0"/>
          </a:p>
          <a:p>
            <a:pPr marL="0" marR="0" lvl="0" indent="0" algn="l" defTabSz="9139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100" normalizeH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251520" y="699542"/>
            <a:ext cx="8232089" cy="4185721"/>
          </a:xfrm>
          <a:prstGeom prst="rect">
            <a:avLst/>
          </a:prstGeom>
          <a:noFill/>
          <a:ln>
            <a:noFill/>
          </a:ln>
        </p:spPr>
        <p:txBody>
          <a:bodyPr wrap="square" lIns="91398" tIns="45700" rIns="91398" bIns="45700"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ru-RU" altLang="ru-RU" sz="1400" b="1" dirty="0">
                <a:ea typeface="Calibri" panose="020F0502020204030204" pitchFamily="34" charset="0"/>
                <a:cs typeface="Arial" panose="020B0604020202020204" pitchFamily="34" charset="0"/>
              </a:rPr>
              <a:t>НОВЫЕ СЕРВИСЫ ДЛЯ ПОСТУПАЮЩИХ: 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ru-RU" altLang="ru-RU" sz="14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ru-RU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Горячая линия 8-800 с возможностью переадресации входящих звонков на комиссии факультетов, ЦИУ, и.т.д.  - звонило 6760 чел., более 500 часов разговоров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ru-RU" altLang="ru-RU" sz="1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On-line  </a:t>
            </a:r>
            <a:r>
              <a:rPr lang="ru-RU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экзамены, прокторинг – 30 прокторов, </a:t>
            </a:r>
            <a:r>
              <a:rPr lang="en-US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31 </a:t>
            </a:r>
            <a:r>
              <a:rPr lang="ru-RU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субъект РФ</a:t>
            </a:r>
            <a:r>
              <a:rPr lang="en-US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от Калининграда до Чукотского АО</a:t>
            </a:r>
            <a:r>
              <a:rPr lang="en-US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ru-RU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en-US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14 </a:t>
            </a:r>
            <a:r>
              <a:rPr lang="ru-RU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государств – </a:t>
            </a:r>
            <a:r>
              <a:rPr lang="en-US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 тыс. экзаменов для </a:t>
            </a:r>
            <a:r>
              <a:rPr lang="en-US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ru-RU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тыс. поступающих. Сэкономлено 2.5 млн. руб. по сравнению с использованием стороннего прокторинга.  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ru-RU" altLang="ru-RU" sz="1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On-line</a:t>
            </a:r>
            <a:r>
              <a:rPr lang="ru-RU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 заполнение и оплата договора на обучение  -</a:t>
            </a:r>
            <a:r>
              <a:rPr lang="en-US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до 1-го сентября 600 оплативших, 37 млн. руб.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ru-RU" altLang="ru-RU" sz="1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ru-RU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ДЛЯ ПОСТУПИВШИХ: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ru-RU" altLang="ru-RU" sz="1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ru-RU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«Временный электронный пропуск»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ru-RU" altLang="ru-RU" sz="1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ru-RU" altLang="ru-RU" sz="1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ru-RU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Получение единой учетной записи </a:t>
            </a:r>
            <a:r>
              <a:rPr lang="en-US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on-line</a:t>
            </a:r>
            <a:endParaRPr lang="ru-RU" altLang="ru-RU" sz="1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ru-RU" altLang="ru-RU" sz="1400" b="1" dirty="0">
              <a:solidFill>
                <a:srgbClr val="960032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075806"/>
            <a:ext cx="1355608" cy="153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06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2844" y="123478"/>
            <a:ext cx="7669516" cy="290144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400" b="1" dirty="0"/>
              <a:t>Поддержка приемной кампании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555526"/>
            <a:ext cx="85011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dirty="0" smtClean="0"/>
              <a:t>Особенности 2021 года:</a:t>
            </a:r>
            <a:endParaRPr lang="ru-RU" dirty="0"/>
          </a:p>
          <a:p>
            <a:pPr marL="0" lvl="1"/>
            <a:endParaRPr lang="ru-RU" i="1" dirty="0"/>
          </a:p>
          <a:p>
            <a:pPr marL="0" lvl="1"/>
            <a:r>
              <a:rPr lang="ru-RU" i="1" dirty="0"/>
              <a:t>Адаптация под новый порядок приема:</a:t>
            </a:r>
          </a:p>
          <a:p>
            <a:pPr marL="0" lvl="1"/>
            <a:r>
              <a:rPr lang="ru-RU" i="1" dirty="0"/>
              <a:t>	неограниченное число согласий</a:t>
            </a:r>
          </a:p>
          <a:p>
            <a:pPr marL="0" lvl="1"/>
            <a:r>
              <a:rPr lang="ru-RU" i="1" dirty="0"/>
              <a:t>	рейтинговые списки без ФИО</a:t>
            </a:r>
          </a:p>
          <a:p>
            <a:pPr marL="0" lvl="1"/>
            <a:r>
              <a:rPr lang="ru-RU" i="1" dirty="0" smtClean="0"/>
              <a:t>Личный </a:t>
            </a:r>
            <a:r>
              <a:rPr lang="ru-RU" i="1" dirty="0"/>
              <a:t>кабинет поступающего на английском языке</a:t>
            </a:r>
          </a:p>
          <a:p>
            <a:pPr marL="0" lvl="1"/>
            <a:endParaRPr lang="ru-RU" i="1" dirty="0" smtClean="0"/>
          </a:p>
          <a:p>
            <a:pPr marL="0" lvl="1"/>
            <a:r>
              <a:rPr lang="ru-RU" i="1" dirty="0" smtClean="0"/>
              <a:t>Смешанный </a:t>
            </a:r>
            <a:r>
              <a:rPr lang="ru-RU" i="1" dirty="0"/>
              <a:t>формат вступительных испытаний</a:t>
            </a:r>
          </a:p>
          <a:p>
            <a:pPr marL="0" lvl="1"/>
            <a:endParaRPr lang="ru-RU" i="1" dirty="0"/>
          </a:p>
          <a:p>
            <a:pPr marL="0" lvl="1"/>
            <a:r>
              <a:rPr lang="ru-RU" i="1" dirty="0"/>
              <a:t>Продолжение участия во второй волне супер-сервиса «Поступи онлайн»</a:t>
            </a:r>
          </a:p>
          <a:p>
            <a:pPr marL="0" lvl="1"/>
            <a:endParaRPr lang="ru-RU" i="1" dirty="0"/>
          </a:p>
          <a:p>
            <a:pPr marL="0" lvl="1"/>
            <a:r>
              <a:rPr lang="ru-RU" i="1" dirty="0"/>
              <a:t>Возможность печати студенческого билета для поступивших</a:t>
            </a:r>
          </a:p>
          <a:p>
            <a:pPr marL="0" lvl="1"/>
            <a:endParaRPr lang="ru-RU" i="1" dirty="0"/>
          </a:p>
          <a:p>
            <a:r>
              <a:rPr lang="ru-RU" i="1" dirty="0" smtClean="0"/>
              <a:t>Передача </a:t>
            </a:r>
            <a:r>
              <a:rPr lang="ru-RU" i="1" dirty="0"/>
              <a:t>данных в банк для оформления </a:t>
            </a:r>
            <a:r>
              <a:rPr lang="ru-RU" i="1" dirty="0" err="1"/>
              <a:t>кампусной</a:t>
            </a:r>
            <a:r>
              <a:rPr lang="ru-RU" i="1" dirty="0"/>
              <a:t> карты</a:t>
            </a:r>
          </a:p>
        </p:txBody>
      </p:sp>
    </p:spTree>
    <p:extLst>
      <p:ext uri="{BB962C8B-B14F-4D97-AF65-F5344CB8AC3E}">
        <p14:creationId xmlns:p14="http://schemas.microsoft.com/office/powerpoint/2010/main" val="1860047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2844" y="123478"/>
            <a:ext cx="8537790" cy="290144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400" b="1" dirty="0" smtClean="0"/>
              <a:t>Сервис </a:t>
            </a:r>
            <a:r>
              <a:rPr lang="en-US" sz="2400" b="1" dirty="0" smtClean="0"/>
              <a:t>online </a:t>
            </a:r>
            <a:r>
              <a:rPr lang="ru-RU" sz="2400" b="1" dirty="0" smtClean="0"/>
              <a:t>записи для </a:t>
            </a:r>
            <a:r>
              <a:rPr lang="ru-RU" sz="2400" b="1" dirty="0"/>
              <a:t>студентов и сотрудников 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555526"/>
            <a:ext cx="85011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i="1" dirty="0"/>
              <a:t>Студенты:</a:t>
            </a:r>
          </a:p>
          <a:p>
            <a:pPr marL="0" lvl="1"/>
            <a:r>
              <a:rPr lang="ru-RU" dirty="0"/>
              <a:t>2013 – запись в профилакторий и спортивно-оздоровительные базы</a:t>
            </a:r>
          </a:p>
          <a:p>
            <a:pPr marL="0" lvl="1"/>
            <a:r>
              <a:rPr lang="ru-RU" dirty="0"/>
              <a:t>2019 – получение справок в деканате </a:t>
            </a:r>
          </a:p>
          <a:p>
            <a:pPr marL="0" lvl="1"/>
            <a:r>
              <a:rPr lang="ru-RU" dirty="0"/>
              <a:t>2020 – сдача книг в библиотеку, занятия по прикладной физической культуре, бюро </a:t>
            </a:r>
            <a:r>
              <a:rPr lang="ru-RU" dirty="0" smtClean="0"/>
              <a:t>пропусков</a:t>
            </a:r>
          </a:p>
          <a:p>
            <a:pPr marL="0" lvl="1"/>
            <a:endParaRPr lang="ru-RU" i="1" dirty="0" smtClean="0"/>
          </a:p>
          <a:p>
            <a:pPr marL="0" lvl="1"/>
            <a:r>
              <a:rPr lang="ru-RU" i="1" dirty="0" smtClean="0"/>
              <a:t>Сотрудники</a:t>
            </a:r>
            <a:r>
              <a:rPr lang="ru-RU" i="1" dirty="0"/>
              <a:t>:</a:t>
            </a:r>
          </a:p>
          <a:p>
            <a:pPr marL="0" lvl="1"/>
            <a:r>
              <a:rPr lang="ru-RU" dirty="0"/>
              <a:t>2021 – запись в видеостудию </a:t>
            </a:r>
          </a:p>
          <a:p>
            <a:pPr marL="0" lvl="1"/>
            <a:endParaRPr lang="ru-RU" i="1" dirty="0"/>
          </a:p>
          <a:p>
            <a:pPr marL="0" lvl="1"/>
            <a:endParaRPr lang="ru-RU" i="1" dirty="0"/>
          </a:p>
          <a:p>
            <a:pPr marL="0" lvl="1"/>
            <a:endParaRPr lang="ru-RU" i="1" dirty="0"/>
          </a:p>
          <a:p>
            <a:pPr marL="0" lvl="1"/>
            <a:endParaRPr lang="ru-RU" i="1" dirty="0"/>
          </a:p>
          <a:p>
            <a:endParaRPr lang="ru-RU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451" y="1923678"/>
            <a:ext cx="4542909" cy="266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8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899901"/>
            <a:ext cx="6456774" cy="3600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42844" y="123478"/>
            <a:ext cx="7669516" cy="290144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400" b="1" dirty="0"/>
              <a:t>Поддержка научно-исследовательской работы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555526"/>
            <a:ext cx="27363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Платформа сайтов научных журналов НГТУ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Доклады АН ВШ РФ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Обработка металлов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Системы анализа и обработки данных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Безопасность цифровых технологий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Актуальные проблемы в машиностроении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Проблемы информатики, электроники и радиотехники </a:t>
            </a:r>
            <a:endParaRPr lang="ru-RU" i="1" dirty="0"/>
          </a:p>
          <a:p>
            <a:pPr marL="0" lvl="1"/>
            <a:endParaRPr lang="ru-RU" i="1" dirty="0"/>
          </a:p>
          <a:p>
            <a:pPr marL="0" lvl="1"/>
            <a:endParaRPr lang="ru-RU" i="1" dirty="0"/>
          </a:p>
          <a:p>
            <a:endParaRPr lang="ru-RU" i="1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5148064" y="1419622"/>
            <a:ext cx="3924201" cy="309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6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2844" y="123478"/>
            <a:ext cx="7669516" cy="290144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400" b="1" dirty="0"/>
              <a:t>Поддержка научно-исследовательской работы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555526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Автоматизированное заполнение форм экспертных и идентификационных заключений</a:t>
            </a:r>
            <a:endParaRPr lang="ru-RU" i="1" dirty="0"/>
          </a:p>
          <a:p>
            <a:pPr marL="0" lvl="1"/>
            <a:endParaRPr lang="ru-RU" i="1" dirty="0"/>
          </a:p>
          <a:p>
            <a:pPr marL="0" lvl="1"/>
            <a:endParaRPr lang="ru-RU" i="1" dirty="0"/>
          </a:p>
          <a:p>
            <a:endParaRPr lang="ru-RU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75728"/>
              </p:ext>
            </p:extLst>
          </p:nvPr>
        </p:nvGraphicFramePr>
        <p:xfrm>
          <a:off x="1187624" y="1563638"/>
          <a:ext cx="6096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Экспертные заключения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 экспортному контролю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040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2844" y="123478"/>
            <a:ext cx="7669516" cy="290144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400" b="1" dirty="0"/>
              <a:t>Поддержка хозяйственной деятельности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55552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Учет ремонтных работ</a:t>
            </a:r>
            <a:endParaRPr lang="ru-RU" i="1" dirty="0"/>
          </a:p>
          <a:p>
            <a:pPr marL="0" lvl="1"/>
            <a:endParaRPr lang="ru-RU" i="1" dirty="0"/>
          </a:p>
          <a:p>
            <a:pPr marL="0" lvl="1"/>
            <a:endParaRPr lang="ru-RU" i="1" dirty="0"/>
          </a:p>
          <a:p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540967" y="1155690"/>
            <a:ext cx="24482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Планы:</a:t>
            </a:r>
          </a:p>
          <a:p>
            <a:endParaRPr lang="ru-RU" dirty="0"/>
          </a:p>
          <a:p>
            <a:r>
              <a:rPr lang="ru-RU" dirty="0"/>
              <a:t>Реанимировать подсистему имущественного комплекса</a:t>
            </a:r>
          </a:p>
          <a:p>
            <a:endParaRPr lang="ru-RU" dirty="0"/>
          </a:p>
          <a:p>
            <a:r>
              <a:rPr lang="ru-RU" dirty="0"/>
              <a:t>Личный кабинет арендатора</a:t>
            </a:r>
          </a:p>
          <a:p>
            <a:endParaRPr lang="ru-RU" dirty="0"/>
          </a:p>
          <a:p>
            <a:r>
              <a:rPr lang="ru-RU" dirty="0"/>
              <a:t>Мобильная навигация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839181"/>
            <a:ext cx="3551406" cy="36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190" y="1275606"/>
            <a:ext cx="2048824" cy="2727151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1835696" y="3003798"/>
            <a:ext cx="111749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386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2844" y="123478"/>
            <a:ext cx="7669516" cy="290144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400" b="1" dirty="0"/>
              <a:t>Интернет-</a:t>
            </a:r>
            <a:r>
              <a:rPr lang="ru-RU" sz="2400" b="1" dirty="0" err="1"/>
              <a:t>эквайринг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54" y="1851670"/>
            <a:ext cx="5034837" cy="23981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434577"/>
            <a:ext cx="3913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2017 – оплата студентами общежития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706568"/>
            <a:ext cx="691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2021 – оплата услуг студентами, сотрудниками, сторонними лицами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061" y="1059582"/>
            <a:ext cx="512010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90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32F0A4C-B039-4D33-99C3-0CE2EEF6ADFC}"/>
              </a:ext>
            </a:extLst>
          </p:cNvPr>
          <p:cNvSpPr txBox="1"/>
          <p:nvPr/>
        </p:nvSpPr>
        <p:spPr>
          <a:xfrm>
            <a:off x="98154" y="86286"/>
            <a:ext cx="8733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F4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направления деятельности ЦИУ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930A59DF-6E9B-43DA-A399-26744616BAC7}"/>
              </a:ext>
            </a:extLst>
          </p:cNvPr>
          <p:cNvGrpSpPr/>
          <p:nvPr/>
        </p:nvGrpSpPr>
        <p:grpSpPr>
          <a:xfrm>
            <a:off x="502448" y="960143"/>
            <a:ext cx="8466670" cy="827402"/>
            <a:chOff x="364636" y="-178858"/>
            <a:chExt cx="8187645" cy="953165"/>
          </a:xfrm>
        </p:grpSpPr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7DBDA13B-AA4D-4797-B38D-5319EE49A13C}"/>
                </a:ext>
              </a:extLst>
            </p:cNvPr>
            <p:cNvSpPr/>
            <p:nvPr/>
          </p:nvSpPr>
          <p:spPr>
            <a:xfrm>
              <a:off x="364636" y="-178858"/>
              <a:ext cx="8187645" cy="95316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latin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8E4EF050-53A3-42AD-9D2E-6BEE3AF4D4BA}"/>
                </a:ext>
              </a:extLst>
            </p:cNvPr>
            <p:cNvSpPr txBox="1"/>
            <p:nvPr/>
          </p:nvSpPr>
          <p:spPr>
            <a:xfrm>
              <a:off x="740448" y="-155698"/>
              <a:ext cx="7757297" cy="354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Информационной системы </a:t>
              </a:r>
              <a:r>
                <a:rPr lang="ru-RU" sz="1400" dirty="0" smtClean="0"/>
                <a:t>НГТУ</a:t>
              </a:r>
              <a:endParaRPr lang="ru-RU" sz="1100" dirty="0">
                <a:solidFill>
                  <a:srgbClr val="FF0000"/>
                </a:solidFill>
                <a:latin typeface="Arial" panose="020B0604020202020204" pitchFamily="34" charset="0"/>
                <a:ea typeface="Stem Bold" panose="020B0703020203020204" pitchFamily="34" charset="-52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1E6ACC96-0A27-429A-A6A0-981E27BE23DF}"/>
              </a:ext>
            </a:extLst>
          </p:cNvPr>
          <p:cNvGrpSpPr/>
          <p:nvPr/>
        </p:nvGrpSpPr>
        <p:grpSpPr>
          <a:xfrm>
            <a:off x="497649" y="1816033"/>
            <a:ext cx="8466670" cy="821572"/>
            <a:chOff x="-344586" y="-578815"/>
            <a:chExt cx="8912440" cy="916436"/>
          </a:xfrm>
          <a:solidFill>
            <a:schemeClr val="accent3">
              <a:lumMod val="75000"/>
            </a:schemeClr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0AA81DE4-93A0-49C8-98D1-15316C855088}"/>
                </a:ext>
              </a:extLst>
            </p:cNvPr>
            <p:cNvSpPr/>
            <p:nvPr/>
          </p:nvSpPr>
          <p:spPr>
            <a:xfrm>
              <a:off x="-344586" y="-578815"/>
              <a:ext cx="8912440" cy="9164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latin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07A86FB8-0CCF-444D-A013-18A5BC3EA29D}"/>
                </a:ext>
              </a:extLst>
            </p:cNvPr>
            <p:cNvSpPr txBox="1"/>
            <p:nvPr/>
          </p:nvSpPr>
          <p:spPr>
            <a:xfrm>
              <a:off x="71252" y="-553559"/>
              <a:ext cx="8404854" cy="58363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Электронных сервисов для студентов и сотрудников </a:t>
              </a:r>
              <a:r>
                <a:rPr lang="ru-RU" sz="1400" dirty="0" smtClean="0"/>
                <a:t> </a:t>
              </a:r>
              <a:r>
                <a:rPr lang="en-US" sz="1400" dirty="0" smtClean="0"/>
                <a:t>(</a:t>
              </a:r>
              <a:r>
                <a:rPr lang="ru-RU" sz="1400" dirty="0" smtClean="0"/>
                <a:t>электронная </a:t>
              </a:r>
              <a:r>
                <a:rPr lang="ru-RU" sz="1400" dirty="0"/>
                <a:t>почта, облачная </a:t>
              </a:r>
              <a:r>
                <a:rPr lang="ru-RU" sz="1400" dirty="0" smtClean="0"/>
                <a:t>платформа</a:t>
              </a:r>
              <a:r>
                <a:rPr lang="en-US" sz="1400" dirty="0" smtClean="0"/>
                <a:t>, </a:t>
              </a:r>
              <a:r>
                <a:rPr lang="ru-RU" sz="1400" dirty="0" smtClean="0"/>
                <a:t>личные кабинеты, единая учетная запись</a:t>
              </a:r>
              <a:r>
                <a:rPr lang="en-US" sz="1400" dirty="0" smtClean="0"/>
                <a:t>)</a:t>
              </a:r>
              <a:endParaRPr lang="ru-RU" sz="1100" dirty="0">
                <a:latin typeface="Arial" panose="020B0604020202020204" pitchFamily="34" charset="0"/>
                <a:ea typeface="Stem Bold" panose="020B0703020203020204" pitchFamily="34" charset="-5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60D4B3D9-B3C4-47D4-BF7C-59B45DC0EE55}"/>
              </a:ext>
            </a:extLst>
          </p:cNvPr>
          <p:cNvGrpSpPr/>
          <p:nvPr/>
        </p:nvGrpSpPr>
        <p:grpSpPr>
          <a:xfrm>
            <a:off x="490252" y="2662246"/>
            <a:ext cx="8474067" cy="813182"/>
            <a:chOff x="-66443" y="-201418"/>
            <a:chExt cx="8618724" cy="1044000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5E6F2D2C-9388-4EC7-9724-75F2E088C92E}"/>
                </a:ext>
              </a:extLst>
            </p:cNvPr>
            <p:cNvSpPr/>
            <p:nvPr/>
          </p:nvSpPr>
          <p:spPr>
            <a:xfrm>
              <a:off x="-66443" y="-201418"/>
              <a:ext cx="8618724" cy="1044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latin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2B15ACA3-5283-48C2-9544-97576E339C49}"/>
                </a:ext>
              </a:extLst>
            </p:cNvPr>
            <p:cNvSpPr txBox="1"/>
            <p:nvPr/>
          </p:nvSpPr>
          <p:spPr>
            <a:xfrm>
              <a:off x="369118" y="-17972"/>
              <a:ext cx="8142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Официального сайта </a:t>
              </a:r>
              <a:r>
                <a:rPr lang="en-US" sz="1400" dirty="0">
                  <a:hlinkClick r:id="rId3"/>
                </a:rPr>
                <a:t>https://nstu.ru</a:t>
              </a:r>
              <a:endParaRPr lang="ru-RU" sz="1100" dirty="0">
                <a:latin typeface="Arial" panose="020B0604020202020204" pitchFamily="34" charset="0"/>
                <a:ea typeface="Stem Bold" panose="020B0703020203020204" pitchFamily="34" charset="-52"/>
                <a:cs typeface="Arial" panose="020B0604020202020204" pitchFamily="34" charset="0"/>
              </a:endParaRPr>
            </a:p>
          </p:txBody>
        </p:sp>
      </p:grp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41E959F5-D2B9-4F85-AF6A-868570DC7D57}"/>
              </a:ext>
            </a:extLst>
          </p:cNvPr>
          <p:cNvSpPr/>
          <p:nvPr/>
        </p:nvSpPr>
        <p:spPr>
          <a:xfrm>
            <a:off x="144978" y="1071287"/>
            <a:ext cx="689694" cy="6339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F4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3CD05131-FD8C-49C4-A74A-8BB5B2C3FEBB}"/>
              </a:ext>
            </a:extLst>
          </p:cNvPr>
          <p:cNvSpPr/>
          <p:nvPr/>
        </p:nvSpPr>
        <p:spPr>
          <a:xfrm>
            <a:off x="179512" y="1887230"/>
            <a:ext cx="655160" cy="6520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F4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CC2045DC-E0C1-4DD1-9DDF-6F6006FDF5B1}"/>
              </a:ext>
            </a:extLst>
          </p:cNvPr>
          <p:cNvSpPr/>
          <p:nvPr/>
        </p:nvSpPr>
        <p:spPr>
          <a:xfrm>
            <a:off x="98154" y="2745487"/>
            <a:ext cx="736518" cy="6645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F4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2855" y="547951"/>
            <a:ext cx="3066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F4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и развитие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60D4B3D9-B3C4-47D4-BF7C-59B45DC0EE55}"/>
              </a:ext>
            </a:extLst>
          </p:cNvPr>
          <p:cNvGrpSpPr/>
          <p:nvPr/>
        </p:nvGrpSpPr>
        <p:grpSpPr>
          <a:xfrm>
            <a:off x="497649" y="3823483"/>
            <a:ext cx="8481464" cy="813182"/>
            <a:chOff x="-66443" y="-201418"/>
            <a:chExt cx="8618724" cy="1044000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5E6F2D2C-9388-4EC7-9724-75F2E088C92E}"/>
                </a:ext>
              </a:extLst>
            </p:cNvPr>
            <p:cNvSpPr/>
            <p:nvPr/>
          </p:nvSpPr>
          <p:spPr>
            <a:xfrm>
              <a:off x="-66443" y="-201418"/>
              <a:ext cx="8618724" cy="1044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latin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2B15ACA3-5283-48C2-9544-97576E339C49}"/>
                </a:ext>
              </a:extLst>
            </p:cNvPr>
            <p:cNvSpPr txBox="1"/>
            <p:nvPr/>
          </p:nvSpPr>
          <p:spPr>
            <a:xfrm>
              <a:off x="369118" y="-17972"/>
              <a:ext cx="8142184" cy="395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Системы электронного документооборота </a:t>
              </a:r>
              <a:r>
                <a:rPr lang="en-US" sz="1400" dirty="0">
                  <a:hlinkClick r:id="rId3"/>
                </a:rPr>
                <a:t>https://sed.nstu.ru</a:t>
              </a:r>
              <a:endParaRPr lang="ru-RU" sz="1100" dirty="0">
                <a:latin typeface="Arial" panose="020B0604020202020204" pitchFamily="34" charset="0"/>
                <a:ea typeface="Stem Bold" panose="020B0703020203020204" pitchFamily="34" charset="-52"/>
                <a:cs typeface="Arial" panose="020B0604020202020204" pitchFamily="34" charset="0"/>
              </a:endParaRPr>
            </a:p>
          </p:txBody>
        </p:sp>
      </p:grp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CC2045DC-E0C1-4DD1-9DDF-6F6006FDF5B1}"/>
              </a:ext>
            </a:extLst>
          </p:cNvPr>
          <p:cNvSpPr/>
          <p:nvPr/>
        </p:nvSpPr>
        <p:spPr>
          <a:xfrm>
            <a:off x="98154" y="3900134"/>
            <a:ext cx="736518" cy="6645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F4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7650" y="3423373"/>
            <a:ext cx="1587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F4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</a:t>
            </a:r>
          </a:p>
        </p:txBody>
      </p:sp>
    </p:spTree>
    <p:extLst>
      <p:ext uri="{BB962C8B-B14F-4D97-AF65-F5344CB8AC3E}">
        <p14:creationId xmlns:p14="http://schemas.microsoft.com/office/powerpoint/2010/main" val="4203622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2844" y="123478"/>
            <a:ext cx="7669516" cy="290144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400" b="1" dirty="0"/>
              <a:t>Интернет-</a:t>
            </a:r>
            <a:r>
              <a:rPr lang="ru-RU" sz="2400" b="1" dirty="0" err="1"/>
              <a:t>эквайринг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70841" y="2859782"/>
            <a:ext cx="6045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2021 –  текущие работы: подключение к Системе быстрых платежей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210" y="2859782"/>
            <a:ext cx="2400300" cy="17145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59664"/>
              </p:ext>
            </p:extLst>
          </p:nvPr>
        </p:nvGraphicFramePr>
        <p:xfrm>
          <a:off x="1716360" y="483518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Услуг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Сумма,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1,7 млн.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5,4 млн.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8,7 млн.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62,6 млн.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апрель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62,5 млн.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765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411510"/>
            <a:ext cx="7669516" cy="290144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400" b="1" dirty="0" smtClean="0"/>
              <a:t>Прочие работы </a:t>
            </a:r>
            <a:r>
              <a:rPr lang="ru-RU" sz="2400" b="1" dirty="0"/>
              <a:t>по сопровождению и </a:t>
            </a:r>
            <a:r>
              <a:rPr lang="ru-RU" sz="2400" b="1" dirty="0" smtClean="0"/>
              <a:t>развитию информационной системы</a:t>
            </a:r>
          </a:p>
          <a:p>
            <a:pPr algn="l"/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771550"/>
            <a:ext cx="8712968" cy="398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Научная библиотека,</a:t>
            </a:r>
            <a:r>
              <a:rPr lang="en-US" dirty="0"/>
              <a:t> </a:t>
            </a:r>
            <a:r>
              <a:rPr lang="ru-RU" dirty="0"/>
              <a:t>функции проверки публикаций</a:t>
            </a:r>
            <a:r>
              <a:rPr lang="en-US" dirty="0"/>
              <a:t>.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Отдел охраны труда: Карты </a:t>
            </a:r>
            <a:r>
              <a:rPr lang="ru-RU" dirty="0"/>
              <a:t>рабочих </a:t>
            </a:r>
            <a:r>
              <a:rPr lang="ru-RU" dirty="0" smtClean="0"/>
              <a:t>мест, протоколы </a:t>
            </a:r>
            <a:r>
              <a:rPr lang="ru-RU" dirty="0"/>
              <a:t>охраны труда.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Получение данных о посещаемости занятий и общежитий студентами из </a:t>
            </a:r>
            <a:r>
              <a:rPr lang="ru-RU" dirty="0" smtClean="0"/>
              <a:t>СКУД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Планово-финансовый отдел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Выгрузка публикаций в «Парус – наука»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Подготовка данных для рейтингов, по внешним запросам, для форм стат. </a:t>
            </a:r>
            <a:r>
              <a:rPr lang="ru-RU" dirty="0" smtClean="0"/>
              <a:t>Отчетности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Поддержка синхронизации с 1</a:t>
            </a:r>
            <a:r>
              <a:rPr lang="en-US" dirty="0"/>
              <a:t>C</a:t>
            </a:r>
            <a:r>
              <a:rPr lang="ru-RU" dirty="0"/>
              <a:t> (доходы подразделений, зарплата, больничные листы, табели УКБ, контракты и начисления студентов, начисление по проживанию в общежитиях</a:t>
            </a:r>
            <a:r>
              <a:rPr lang="ru-RU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Поддержка </a:t>
            </a:r>
            <a:r>
              <a:rPr lang="ru-RU" dirty="0" smtClean="0"/>
              <a:t>электронной-библиотечной системы</a:t>
            </a:r>
            <a:r>
              <a:rPr lang="en-US" dirty="0" smtClean="0"/>
              <a:t>.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Синхронизация с Федеральным реестром документов об образовании (высшее, среднее, дополнительное образование</a:t>
            </a:r>
            <a:r>
              <a:rPr lang="ru-RU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Поддержка пользователей</a:t>
            </a:r>
            <a:endParaRPr lang="ru-RU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648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2844" y="123478"/>
            <a:ext cx="7669516" cy="290144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400" b="1" dirty="0"/>
              <a:t>Облачное хранение файлов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555526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https://store.nstu.ru</a:t>
            </a:r>
            <a:endParaRPr lang="en-US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9471" y="843558"/>
            <a:ext cx="401249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позволяет организовать файловое хранилище с доступом через </a:t>
            </a:r>
            <a:r>
              <a:rPr lang="ru-RU" dirty="0" smtClean="0"/>
              <a:t>веб-браузер</a:t>
            </a:r>
          </a:p>
          <a:p>
            <a:endParaRPr lang="ru-RU" dirty="0"/>
          </a:p>
          <a:p>
            <a:r>
              <a:rPr lang="ru-RU" dirty="0"/>
              <a:t>Например, все видеозаписи защит диссертаций размещены в этом хранилище и доступны публично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Общий объем загруженных файлов - 1476 Гб у 107 пользователей.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sz="1600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965" y="771550"/>
            <a:ext cx="4786035" cy="365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41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2844" y="123478"/>
            <a:ext cx="7669516" cy="290144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400" b="1" dirty="0"/>
              <a:t>Корпоративная почтовая система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555526"/>
            <a:ext cx="8501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https://mail.nstu.ru</a:t>
            </a:r>
            <a:endParaRPr lang="en-US" dirty="0"/>
          </a:p>
          <a:p>
            <a:endParaRPr lang="en-US" dirty="0"/>
          </a:p>
          <a:p>
            <a:r>
              <a:rPr lang="ru-RU" dirty="0"/>
              <a:t>2660 почтовых ящиков сотрудников  @</a:t>
            </a:r>
            <a:r>
              <a:rPr lang="en-US" dirty="0" err="1"/>
              <a:t>corp</a:t>
            </a:r>
            <a:r>
              <a:rPr lang="ru-RU" dirty="0"/>
              <a:t>.</a:t>
            </a:r>
            <a:r>
              <a:rPr lang="en-US" dirty="0" err="1"/>
              <a:t>nstu</a:t>
            </a:r>
            <a:r>
              <a:rPr lang="ru-RU" dirty="0"/>
              <a:t>.</a:t>
            </a:r>
            <a:r>
              <a:rPr lang="en-US" dirty="0" err="1"/>
              <a:t>ru</a:t>
            </a:r>
            <a:endParaRPr lang="ru-RU" dirty="0"/>
          </a:p>
          <a:p>
            <a:r>
              <a:rPr lang="ru-RU" dirty="0"/>
              <a:t>6705 -  студентов  </a:t>
            </a:r>
            <a:r>
              <a:rPr lang="en-US" dirty="0"/>
              <a:t>@stud.nstu.ru</a:t>
            </a:r>
          </a:p>
          <a:p>
            <a:r>
              <a:rPr lang="ru-RU" dirty="0"/>
              <a:t>536</a:t>
            </a:r>
            <a:r>
              <a:rPr lang="en-US" dirty="0"/>
              <a:t> - </a:t>
            </a:r>
            <a:r>
              <a:rPr lang="ru-RU" dirty="0"/>
              <a:t>групповых рассылок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128" y="1967126"/>
            <a:ext cx="4631549" cy="26549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264" y="2234736"/>
            <a:ext cx="410445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2021 год – переход на новую версию почтового сервера </a:t>
            </a:r>
            <a:r>
              <a:rPr lang="en-US" dirty="0"/>
              <a:t>Exchange</a:t>
            </a:r>
            <a:r>
              <a:rPr lang="ru-RU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Поддержка современных протоколов шифрования и как следствие совместимость со всеми современными почтовыми клиентами.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Новый </a:t>
            </a:r>
            <a:r>
              <a:rPr lang="ru-RU" sz="1400" dirty="0" err="1"/>
              <a:t>web</a:t>
            </a:r>
            <a:r>
              <a:rPr lang="ru-RU" sz="1400" dirty="0"/>
              <a:t>-интерфейс, полная поддержка всего функционала во всех современных браузерах.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Улучшенный анти-спам и производительность всего почтового сервера.</a:t>
            </a:r>
          </a:p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569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"/>
          <p:cNvSpPr txBox="1">
            <a:spLocks noGrp="1"/>
          </p:cNvSpPr>
          <p:nvPr>
            <p:ph type="sldNum" idx="12"/>
          </p:nvPr>
        </p:nvSpPr>
        <p:spPr>
          <a:xfrm>
            <a:off x="8469890" y="4727850"/>
            <a:ext cx="461475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en"/>
              <a:pPr/>
              <a:t>24</a:t>
            </a:fld>
            <a:endParaRPr/>
          </a:p>
        </p:txBody>
      </p:sp>
      <p:sp>
        <p:nvSpPr>
          <p:cNvPr id="119" name="Google Shape;119;p9"/>
          <p:cNvSpPr txBox="1"/>
          <p:nvPr/>
        </p:nvSpPr>
        <p:spPr>
          <a:xfrm>
            <a:off x="539553" y="242400"/>
            <a:ext cx="8513270" cy="77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dirty="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Проект 2021 – 2022. Внедрение  корпоративного мессенджера  на базе </a:t>
            </a:r>
            <a:r>
              <a:rPr lang="en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Rocket.Chat</a:t>
            </a:r>
            <a:endParaRPr b="1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Google Shape;120;p9"/>
          <p:cNvSpPr/>
          <p:nvPr/>
        </p:nvSpPr>
        <p:spPr>
          <a:xfrm>
            <a:off x="802002" y="1184327"/>
            <a:ext cx="121500" cy="121500"/>
          </a:xfrm>
          <a:prstGeom prst="ellipse">
            <a:avLst/>
          </a:prstGeom>
          <a:gradFill>
            <a:gsLst>
              <a:gs pos="0">
                <a:srgbClr val="900B34"/>
              </a:gs>
              <a:gs pos="100000">
                <a:srgbClr val="E06666"/>
              </a:gs>
            </a:gsLst>
            <a:lin ang="2399891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35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802001" y="1586552"/>
            <a:ext cx="121500" cy="121500"/>
          </a:xfrm>
          <a:prstGeom prst="ellipse">
            <a:avLst/>
          </a:prstGeom>
          <a:gradFill>
            <a:gsLst>
              <a:gs pos="0">
                <a:srgbClr val="900B34"/>
              </a:gs>
              <a:gs pos="100000">
                <a:srgbClr val="E06666"/>
              </a:gs>
            </a:gsLst>
            <a:lin ang="2399891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35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806663" y="2450220"/>
            <a:ext cx="121500" cy="121500"/>
          </a:xfrm>
          <a:prstGeom prst="ellipse">
            <a:avLst/>
          </a:prstGeom>
          <a:gradFill>
            <a:gsLst>
              <a:gs pos="0">
                <a:srgbClr val="900B34"/>
              </a:gs>
              <a:gs pos="100000">
                <a:srgbClr val="E06666"/>
              </a:gs>
            </a:gsLst>
            <a:lin ang="2399891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35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806663" y="3179383"/>
            <a:ext cx="121500" cy="121500"/>
          </a:xfrm>
          <a:prstGeom prst="ellipse">
            <a:avLst/>
          </a:prstGeom>
          <a:gradFill>
            <a:gsLst>
              <a:gs pos="0">
                <a:srgbClr val="900B34"/>
              </a:gs>
              <a:gs pos="100000">
                <a:srgbClr val="E06666"/>
              </a:gs>
            </a:gsLst>
            <a:lin ang="2399891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35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 txBox="1"/>
          <p:nvPr/>
        </p:nvSpPr>
        <p:spPr>
          <a:xfrm>
            <a:off x="1032510" y="1043109"/>
            <a:ext cx="4007411" cy="40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5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полностью открытое ПО;</a:t>
            </a:r>
            <a:endParaRPr sz="15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5" name="Google Shape;125;p9"/>
          <p:cNvSpPr txBox="1"/>
          <p:nvPr/>
        </p:nvSpPr>
        <p:spPr>
          <a:xfrm>
            <a:off x="1032510" y="1451599"/>
            <a:ext cx="4007411" cy="934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5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возможность установки на сервер</a:t>
            </a:r>
            <a:r>
              <a:rPr lang="ru-RU" sz="15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а НГТУ</a:t>
            </a:r>
            <a:r>
              <a:rPr lang="en" sz="15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гарантируя конфиденциальность и приватность для пользователей системы;</a:t>
            </a:r>
            <a:endParaRPr sz="15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6" name="Google Shape;126;p9"/>
          <p:cNvSpPr txBox="1"/>
          <p:nvPr/>
        </p:nvSpPr>
        <p:spPr>
          <a:xfrm>
            <a:off x="1037173" y="2311921"/>
            <a:ext cx="3898402" cy="669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5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наличие клиентов для Windows, Linux и Android;</a:t>
            </a:r>
            <a:endParaRPr sz="15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7" name="Google Shape;127;p9"/>
          <p:cNvSpPr txBox="1"/>
          <p:nvPr/>
        </p:nvSpPr>
        <p:spPr>
          <a:xfrm>
            <a:off x="1037172" y="3037739"/>
            <a:ext cx="4007411" cy="1200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5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интеграция с множеством популярных сервисов, например, Github, Trello, Google Календарь и</a:t>
            </a:r>
            <a:r>
              <a:rPr lang="ru-RU" sz="15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.т.д.</a:t>
            </a:r>
            <a:r>
              <a:rPr lang="en" sz="15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а также с информационной системой НГТУ.</a:t>
            </a:r>
            <a:endParaRPr sz="1500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" name="Google Shape;155;gd523a231c0_0_6"/>
          <p:cNvPicPr preferRelativeResize="0"/>
          <p:nvPr/>
        </p:nvPicPr>
        <p:blipFill rotWithShape="1">
          <a:blip r:embed="rId3">
            <a:alphaModFix/>
          </a:blip>
          <a:srcRect t="665" r="54319" b="26567"/>
          <a:stretch/>
        </p:blipFill>
        <p:spPr>
          <a:xfrm>
            <a:off x="4995129" y="943934"/>
            <a:ext cx="4113375" cy="3716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223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/>
          <p:nvPr/>
        </p:nvSpPr>
        <p:spPr>
          <a:xfrm>
            <a:off x="287398" y="231966"/>
            <a:ext cx="845415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dirty="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Внедрение  корпоративного мессенджера  на базе </a:t>
            </a:r>
            <a:r>
              <a:rPr lang="en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Rocket.Chat</a:t>
            </a:r>
            <a:endParaRPr dirty="0">
              <a:solidFill>
                <a:schemeClr val="accent3"/>
              </a:solidFill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134" name="Google Shape;134;p28"/>
          <p:cNvSpPr/>
          <p:nvPr/>
        </p:nvSpPr>
        <p:spPr>
          <a:xfrm>
            <a:off x="1822892" y="2166463"/>
            <a:ext cx="693675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>
                <a:solidFill>
                  <a:schemeClr val="dk1"/>
                </a:solidFill>
                <a:ea typeface="Nunito"/>
                <a:cs typeface="Nunito"/>
                <a:sym typeface="Nunito"/>
              </a:rPr>
              <a:t>организация соответствующих контекстов общения для пользователей (подразделения, другие группы и каналы);</a:t>
            </a:r>
            <a:endParaRPr>
              <a:solidFill>
                <a:schemeClr val="accent3"/>
              </a:solidFill>
              <a:ea typeface="Nunito"/>
              <a:cs typeface="Nunito"/>
              <a:sym typeface="Nunito"/>
            </a:endParaRPr>
          </a:p>
        </p:txBody>
      </p:sp>
      <p:sp>
        <p:nvSpPr>
          <p:cNvPr id="135" name="Google Shape;135;p28"/>
          <p:cNvSpPr/>
          <p:nvPr/>
        </p:nvSpPr>
        <p:spPr>
          <a:xfrm>
            <a:off x="1822894" y="3278694"/>
            <a:ext cx="693675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>
                <a:solidFill>
                  <a:schemeClr val="dk1"/>
                </a:solidFill>
                <a:ea typeface="Nunito"/>
                <a:cs typeface="Nunito"/>
                <a:sym typeface="Nunito"/>
              </a:rPr>
              <a:t>сборка персонализированных приложений для ПК и мобильных устройств.</a:t>
            </a:r>
            <a:endParaRPr>
              <a:solidFill>
                <a:schemeClr val="dk1"/>
              </a:solidFill>
              <a:ea typeface="Nunito"/>
              <a:cs typeface="Nunito"/>
              <a:sym typeface="Nunito"/>
            </a:endParaRPr>
          </a:p>
        </p:txBody>
      </p:sp>
      <p:sp>
        <p:nvSpPr>
          <p:cNvPr id="136" name="Google Shape;136;p28"/>
          <p:cNvSpPr/>
          <p:nvPr/>
        </p:nvSpPr>
        <p:spPr>
          <a:xfrm>
            <a:off x="1822894" y="1128538"/>
            <a:ext cx="6986025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dirty="0">
                <a:solidFill>
                  <a:schemeClr val="dk1"/>
                </a:solidFill>
                <a:ea typeface="Nunito"/>
                <a:cs typeface="Nunito"/>
                <a:sym typeface="Nunito"/>
              </a:rPr>
              <a:t>установка и интеграция с информационной системой;</a:t>
            </a:r>
            <a:endParaRPr dirty="0">
              <a:solidFill>
                <a:schemeClr val="accent3"/>
              </a:solidFill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8"/>
          <p:cNvSpPr/>
          <p:nvPr/>
        </p:nvSpPr>
        <p:spPr>
          <a:xfrm>
            <a:off x="0" y="977093"/>
            <a:ext cx="1476375" cy="1030023"/>
          </a:xfrm>
          <a:custGeom>
            <a:avLst/>
            <a:gdLst/>
            <a:ahLst/>
            <a:cxnLst/>
            <a:rect l="l" t="t" r="r" b="b"/>
            <a:pathLst>
              <a:path w="1968500" h="1373364" extrusionOk="0">
                <a:moveTo>
                  <a:pt x="0" y="0"/>
                </a:moveTo>
                <a:lnTo>
                  <a:pt x="1739601" y="0"/>
                </a:lnTo>
                <a:cubicBezTo>
                  <a:pt x="1866018" y="0"/>
                  <a:pt x="1968500" y="102482"/>
                  <a:pt x="1968500" y="228899"/>
                </a:cubicBezTo>
                <a:lnTo>
                  <a:pt x="1968500" y="1144465"/>
                </a:lnTo>
                <a:cubicBezTo>
                  <a:pt x="1968500" y="1270882"/>
                  <a:pt x="1866018" y="1373364"/>
                  <a:pt x="1739601" y="1373364"/>
                </a:cubicBezTo>
                <a:lnTo>
                  <a:pt x="0" y="1373364"/>
                </a:lnTo>
                <a:close/>
              </a:path>
            </a:pathLst>
          </a:custGeom>
          <a:gradFill>
            <a:gsLst>
              <a:gs pos="0">
                <a:srgbClr val="900B34"/>
              </a:gs>
              <a:gs pos="100000">
                <a:srgbClr val="E06666"/>
              </a:gs>
            </a:gsLst>
            <a:lin ang="2399891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SzPts val="7200"/>
            </a:pPr>
            <a:r>
              <a:rPr lang="en" sz="45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1</a:t>
            </a:r>
            <a:endParaRPr sz="4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8" name="Google Shape;138;p28"/>
          <p:cNvSpPr/>
          <p:nvPr/>
        </p:nvSpPr>
        <p:spPr>
          <a:xfrm>
            <a:off x="0" y="2052172"/>
            <a:ext cx="1476375" cy="1030023"/>
          </a:xfrm>
          <a:custGeom>
            <a:avLst/>
            <a:gdLst/>
            <a:ahLst/>
            <a:cxnLst/>
            <a:rect l="l" t="t" r="r" b="b"/>
            <a:pathLst>
              <a:path w="1968500" h="1373364" extrusionOk="0">
                <a:moveTo>
                  <a:pt x="0" y="0"/>
                </a:moveTo>
                <a:lnTo>
                  <a:pt x="1739601" y="0"/>
                </a:lnTo>
                <a:cubicBezTo>
                  <a:pt x="1866018" y="0"/>
                  <a:pt x="1968500" y="102482"/>
                  <a:pt x="1968500" y="228899"/>
                </a:cubicBezTo>
                <a:lnTo>
                  <a:pt x="1968500" y="1144465"/>
                </a:lnTo>
                <a:cubicBezTo>
                  <a:pt x="1968500" y="1270882"/>
                  <a:pt x="1866018" y="1373364"/>
                  <a:pt x="1739601" y="1373364"/>
                </a:cubicBezTo>
                <a:lnTo>
                  <a:pt x="0" y="1373364"/>
                </a:lnTo>
                <a:close/>
              </a:path>
            </a:pathLst>
          </a:custGeom>
          <a:gradFill>
            <a:gsLst>
              <a:gs pos="0">
                <a:srgbClr val="900B34"/>
              </a:gs>
              <a:gs pos="100000">
                <a:srgbClr val="E06666"/>
              </a:gs>
            </a:gsLst>
            <a:lin ang="2399891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SzPts val="7200"/>
            </a:pPr>
            <a:r>
              <a:rPr lang="en" sz="45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2</a:t>
            </a:r>
            <a:endParaRPr sz="45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9" name="Google Shape;139;p28"/>
          <p:cNvSpPr/>
          <p:nvPr/>
        </p:nvSpPr>
        <p:spPr>
          <a:xfrm>
            <a:off x="0" y="3127251"/>
            <a:ext cx="1476375" cy="1030023"/>
          </a:xfrm>
          <a:custGeom>
            <a:avLst/>
            <a:gdLst/>
            <a:ahLst/>
            <a:cxnLst/>
            <a:rect l="l" t="t" r="r" b="b"/>
            <a:pathLst>
              <a:path w="1968500" h="1373364" extrusionOk="0">
                <a:moveTo>
                  <a:pt x="0" y="0"/>
                </a:moveTo>
                <a:lnTo>
                  <a:pt x="1739601" y="0"/>
                </a:lnTo>
                <a:cubicBezTo>
                  <a:pt x="1866018" y="0"/>
                  <a:pt x="1968500" y="102482"/>
                  <a:pt x="1968500" y="228899"/>
                </a:cubicBezTo>
                <a:lnTo>
                  <a:pt x="1968500" y="1144465"/>
                </a:lnTo>
                <a:cubicBezTo>
                  <a:pt x="1968500" y="1270882"/>
                  <a:pt x="1866018" y="1373364"/>
                  <a:pt x="1739601" y="1373364"/>
                </a:cubicBezTo>
                <a:lnTo>
                  <a:pt x="0" y="1373364"/>
                </a:lnTo>
                <a:close/>
              </a:path>
            </a:pathLst>
          </a:custGeom>
          <a:gradFill>
            <a:gsLst>
              <a:gs pos="0">
                <a:srgbClr val="900B34"/>
              </a:gs>
              <a:gs pos="100000">
                <a:srgbClr val="E06666"/>
              </a:gs>
            </a:gsLst>
            <a:lin ang="2399891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SzPts val="7200"/>
            </a:pPr>
            <a:r>
              <a:rPr lang="en" sz="45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3</a:t>
            </a:r>
            <a:endParaRPr sz="45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0" name="Google Shape;140;p28"/>
          <p:cNvSpPr txBox="1"/>
          <p:nvPr/>
        </p:nvSpPr>
        <p:spPr>
          <a:xfrm>
            <a:off x="8469890" y="4767263"/>
            <a:ext cx="461475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1200"/>
              </a:pPr>
              <a:t>25</a:t>
            </a:fld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8151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1389" y="123478"/>
            <a:ext cx="8716587" cy="290144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400" b="1" dirty="0"/>
              <a:t>Типовые сайты кафедр и сотрудников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09325" y="1563638"/>
            <a:ext cx="60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9365" y="578753"/>
            <a:ext cx="43006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Полный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редизайн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типовых сайтов кафедр и сотрудников с учетом произведенного ранее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ребрендинга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нового дизайна портала НГТУ. Перестроена информация на главных страницах. Новые версии типовых сайтов кафедр и сотрудников полностью поддерживаются мобильными устройствами.</a:t>
            </a:r>
            <a:endParaRPr lang="ru-RU" sz="1600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2"/>
          <a:srcRect t="3499" r="24169" b="3781"/>
          <a:stretch/>
        </p:blipFill>
        <p:spPr>
          <a:xfrm>
            <a:off x="4569682" y="442895"/>
            <a:ext cx="4504708" cy="3816424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3"/>
          <a:srcRect t="6738" r="3527" b="14538"/>
          <a:stretch/>
        </p:blipFill>
        <p:spPr>
          <a:xfrm>
            <a:off x="1907704" y="2345644"/>
            <a:ext cx="3960441" cy="23394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67" y="2351802"/>
            <a:ext cx="1438810" cy="242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64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1389" y="123478"/>
            <a:ext cx="8716587" cy="290144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400" b="1" dirty="0"/>
              <a:t>Централизованный хостинг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529481"/>
            <a:ext cx="60486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2"/>
              </a:rPr>
              <a:t>https://hosting.nstu.ru</a:t>
            </a:r>
            <a:endParaRPr lang="en-US" sz="1600" dirty="0"/>
          </a:p>
          <a:p>
            <a:endParaRPr lang="ru-RU" sz="1400" dirty="0"/>
          </a:p>
          <a:p>
            <a:r>
              <a:rPr lang="ru-RU" sz="1400" dirty="0" smtClean="0"/>
              <a:t>2021 </a:t>
            </a:r>
            <a:r>
              <a:rPr lang="ru-RU" sz="1400" dirty="0"/>
              <a:t>год – возможность визуального создания лэндингов на имеющихся лицензиях </a:t>
            </a:r>
            <a:r>
              <a:rPr lang="en-US" sz="1400" dirty="0"/>
              <a:t>1C-</a:t>
            </a:r>
            <a:r>
              <a:rPr lang="ru-RU" sz="1400" dirty="0" err="1"/>
              <a:t>Битрикс</a:t>
            </a:r>
            <a:r>
              <a:rPr lang="ru-RU" sz="1400" dirty="0"/>
              <a:t> </a:t>
            </a:r>
            <a:endParaRPr lang="en-US" sz="1400" dirty="0"/>
          </a:p>
          <a:p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909325" y="1563638"/>
            <a:ext cx="60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327" y="1817175"/>
            <a:ext cx="6732240" cy="28169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875" y="2191474"/>
            <a:ext cx="2052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Уход от порочной практики создания сайтов на сторонних ресурсах</a:t>
            </a:r>
          </a:p>
        </p:txBody>
      </p:sp>
    </p:spTree>
    <p:extLst>
      <p:ext uri="{BB962C8B-B14F-4D97-AF65-F5344CB8AC3E}">
        <p14:creationId xmlns:p14="http://schemas.microsoft.com/office/powerpoint/2010/main" val="818685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144" y="339502"/>
            <a:ext cx="6023832" cy="4320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11389" y="123478"/>
            <a:ext cx="8716587" cy="290144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400" b="1" dirty="0"/>
              <a:t>Централизованный хостинг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529481"/>
            <a:ext cx="280831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https://neti-market.nstu.ru</a:t>
            </a:r>
            <a:endParaRPr lang="en-US" sz="1600" dirty="0"/>
          </a:p>
          <a:p>
            <a:endParaRPr lang="ru-RU" sz="1400" dirty="0"/>
          </a:p>
          <a:p>
            <a:r>
              <a:rPr lang="ru-RU" sz="1600" dirty="0"/>
              <a:t>Интернет-магазин товаров с символикой НГТУ</a:t>
            </a:r>
          </a:p>
          <a:p>
            <a:endParaRPr lang="ru-RU" sz="1600" dirty="0"/>
          </a:p>
          <a:p>
            <a:r>
              <a:rPr lang="ru-RU" sz="1600" dirty="0"/>
              <a:t>Создание – 2020 г. ЦИУ, УИП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9325" y="1563638"/>
            <a:ext cx="60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67269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1389" y="123478"/>
            <a:ext cx="8716587" cy="290144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400" b="1" dirty="0"/>
              <a:t>Централизованный хостинг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529481"/>
            <a:ext cx="216024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2"/>
              </a:rPr>
              <a:t>https://en.nstu.ru</a:t>
            </a:r>
            <a:endParaRPr lang="en-US" sz="1600" dirty="0"/>
          </a:p>
          <a:p>
            <a:endParaRPr lang="ru-RU" sz="1400" dirty="0"/>
          </a:p>
          <a:p>
            <a:endParaRPr lang="ru-RU" sz="1600" dirty="0"/>
          </a:p>
          <a:p>
            <a:r>
              <a:rPr lang="ru-RU" sz="1600" dirty="0"/>
              <a:t>Англоязычный официальный сайт</a:t>
            </a:r>
          </a:p>
          <a:p>
            <a:endParaRPr lang="ru-RU" sz="1600" dirty="0"/>
          </a:p>
          <a:p>
            <a:r>
              <a:rPr lang="ru-RU" sz="1600" dirty="0"/>
              <a:t>Создание – 2019 г. ЦИУ, УИП, Международная служба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9325" y="1563638"/>
            <a:ext cx="60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058" y="413622"/>
            <a:ext cx="6896942" cy="358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7706" y="267494"/>
            <a:ext cx="7669516" cy="290144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400" b="1" dirty="0"/>
              <a:t>Информационная система НГТУ. </a:t>
            </a:r>
            <a:r>
              <a:rPr lang="ru-RU" sz="2400" b="1" dirty="0" smtClean="0"/>
              <a:t>Основные пользователи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47706" y="987574"/>
            <a:ext cx="85011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Деканаты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Централизованные службы (подсистемы и модули для второго отдела, международной службы, отдела научных исследований, отдела охраны труда, студенческого городка, научной библиотеки, служб проректора по общим вопросам, планово-финансового отдела, ….)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Кафедры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Все прочие подразделения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Все сотрудники и студенты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0" lvl="1"/>
            <a:endParaRPr lang="ru-RU" i="1" dirty="0"/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167314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1389" y="123478"/>
            <a:ext cx="8716587" cy="290144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400" b="1" dirty="0"/>
              <a:t>Облачная платформа НГТУ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627784" y="627534"/>
            <a:ext cx="60486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2"/>
              </a:rPr>
              <a:t>https://cloud.nstu.ru</a:t>
            </a:r>
            <a:endParaRPr lang="en-US" sz="1600" dirty="0"/>
          </a:p>
          <a:p>
            <a:r>
              <a:rPr lang="ru-RU" sz="1400" dirty="0"/>
              <a:t>·         создание виртуальных машин </a:t>
            </a:r>
            <a:r>
              <a:rPr lang="en-US" sz="1400" dirty="0"/>
              <a:t>  </a:t>
            </a:r>
            <a:r>
              <a:rPr lang="ru-RU" sz="1400" dirty="0"/>
              <a:t>студентами и сотрудниками</a:t>
            </a:r>
          </a:p>
          <a:p>
            <a:r>
              <a:rPr lang="ru-RU" sz="1400" dirty="0"/>
              <a:t>·         терминальные серверы</a:t>
            </a:r>
            <a:endParaRPr lang="en-US" sz="1400" dirty="0"/>
          </a:p>
          <a:p>
            <a:r>
              <a:rPr lang="ru-RU" sz="1400" dirty="0"/>
              <a:t>· </a:t>
            </a:r>
            <a:r>
              <a:rPr lang="en-US" sz="1400" dirty="0"/>
              <a:t>        </a:t>
            </a:r>
            <a:r>
              <a:rPr lang="ru-RU" sz="1400" dirty="0"/>
              <a:t>программное обеспечение </a:t>
            </a:r>
            <a:r>
              <a:rPr lang="en-US" sz="1400" dirty="0" err="1"/>
              <a:t>Gitlab</a:t>
            </a:r>
            <a:r>
              <a:rPr lang="en-US" sz="1400" dirty="0"/>
              <a:t>, Redmine, Moodle</a:t>
            </a:r>
          </a:p>
          <a:p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92" y="734655"/>
            <a:ext cx="2391717" cy="34615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9375" b="12500"/>
          <a:stretch/>
        </p:blipFill>
        <p:spPr>
          <a:xfrm>
            <a:off x="899592" y="2858733"/>
            <a:ext cx="4955633" cy="18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09325" y="1563638"/>
            <a:ext cx="60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699792" y="1563638"/>
          <a:ext cx="6096000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24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15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Ansys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Visual Studio</a:t>
                      </a:r>
                      <a:endParaRPr lang="ru-RU" dirty="0"/>
                    </a:p>
                    <a:p>
                      <a:r>
                        <a:rPr lang="ru-RU" dirty="0"/>
                        <a:t>Продукты </a:t>
                      </a:r>
                      <a:r>
                        <a:rPr lang="en-US" dirty="0"/>
                        <a:t>JetBrains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Matlab</a:t>
                      </a:r>
                      <a:r>
                        <a:rPr lang="en-US" sz="1400" dirty="0"/>
                        <a:t> 2009,</a:t>
                      </a:r>
                      <a:r>
                        <a:rPr lang="en-US" sz="1400" baseline="0" dirty="0"/>
                        <a:t> Mathcad 15 – Prime 5</a:t>
                      </a:r>
                    </a:p>
                    <a:p>
                      <a:r>
                        <a:rPr lang="en-US" sz="1400" baseline="0" dirty="0"/>
                        <a:t>SolidWorks 2017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Ansys </a:t>
                      </a:r>
                      <a:r>
                        <a:rPr lang="ru-RU" dirty="0"/>
                        <a:t>2020 </a:t>
                      </a:r>
                      <a:r>
                        <a:rPr lang="en-US" dirty="0"/>
                        <a:t>R2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704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(58/646)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1699 (85/1614)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432 (45 / 387)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33661" y="3065180"/>
            <a:ext cx="3102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Пока отсутствуют: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Выделенные сервера для ресурсоемких вычислений</a:t>
            </a:r>
          </a:p>
        </p:txBody>
      </p:sp>
    </p:spTree>
    <p:extLst>
      <p:ext uri="{BB962C8B-B14F-4D97-AF65-F5344CB8AC3E}">
        <p14:creationId xmlns:p14="http://schemas.microsoft.com/office/powerpoint/2010/main" val="1116775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1389" y="123478"/>
            <a:ext cx="8716587" cy="290144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400" b="1" dirty="0"/>
              <a:t>Облачная платформа НГТУ. Пример использования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09325" y="1563638"/>
            <a:ext cx="60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843558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Батаев</a:t>
            </a:r>
            <a:r>
              <a:rPr lang="ru-RU" dirty="0"/>
              <a:t> Иван Анатольевич, проф. каф. ММ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24406" t="11825" r="2223" b="31457"/>
          <a:stretch/>
        </p:blipFill>
        <p:spPr>
          <a:xfrm>
            <a:off x="3991925" y="1419622"/>
            <a:ext cx="5120877" cy="30963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536" y="1536633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Развитие вычислительных методов в области материаловедения.</a:t>
            </a:r>
          </a:p>
          <a:p>
            <a:endParaRPr lang="ru-RU" dirty="0"/>
          </a:p>
          <a:p>
            <a:r>
              <a:rPr lang="ru-RU" i="1" dirty="0"/>
              <a:t>Потребность:</a:t>
            </a:r>
          </a:p>
          <a:p>
            <a:endParaRPr lang="ru-RU" dirty="0"/>
          </a:p>
          <a:p>
            <a:r>
              <a:rPr lang="ru-RU" dirty="0"/>
              <a:t>Сервера для выполнения расчетов методами молекулярной динамики и теории флуктуации плотностей, доступные в режиме центра коллективного 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828864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13622"/>
            <a:ext cx="5021805" cy="4320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11389" y="123478"/>
            <a:ext cx="8716587" cy="290144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400" b="1" dirty="0"/>
              <a:t>Облачная платформа НГТУ. Пример использования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09325" y="1563638"/>
            <a:ext cx="60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3615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"/>
          <p:cNvSpPr txBox="1">
            <a:spLocks noGrp="1"/>
          </p:cNvSpPr>
          <p:nvPr>
            <p:ph type="sldNum" idx="12"/>
          </p:nvPr>
        </p:nvSpPr>
        <p:spPr>
          <a:xfrm>
            <a:off x="8469890" y="4727850"/>
            <a:ext cx="461475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en"/>
              <a:pPr/>
              <a:t>33</a:t>
            </a:fld>
            <a:endParaRPr/>
          </a:p>
        </p:txBody>
      </p:sp>
      <p:sp>
        <p:nvSpPr>
          <p:cNvPr id="119" name="Google Shape;119;p9"/>
          <p:cNvSpPr txBox="1"/>
          <p:nvPr/>
        </p:nvSpPr>
        <p:spPr>
          <a:xfrm>
            <a:off x="1397537" y="343035"/>
            <a:ext cx="3575891" cy="45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  <a:hlinkClick r:id="rId3"/>
              </a:rPr>
              <a:t>https://gitlab.cloud.nstu.ru</a:t>
            </a:r>
            <a:endParaRPr b="1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Google Shape;120;p9"/>
          <p:cNvSpPr/>
          <p:nvPr/>
        </p:nvSpPr>
        <p:spPr>
          <a:xfrm>
            <a:off x="521142" y="1184327"/>
            <a:ext cx="121500" cy="121500"/>
          </a:xfrm>
          <a:prstGeom prst="ellipse">
            <a:avLst/>
          </a:prstGeom>
          <a:gradFill>
            <a:gsLst>
              <a:gs pos="0">
                <a:srgbClr val="900B34"/>
              </a:gs>
              <a:gs pos="100000">
                <a:srgbClr val="E06666"/>
              </a:gs>
            </a:gsLst>
            <a:lin ang="2399891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35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521141" y="1586552"/>
            <a:ext cx="121500" cy="121500"/>
          </a:xfrm>
          <a:prstGeom prst="ellipse">
            <a:avLst/>
          </a:prstGeom>
          <a:gradFill>
            <a:gsLst>
              <a:gs pos="0">
                <a:srgbClr val="900B34"/>
              </a:gs>
              <a:gs pos="100000">
                <a:srgbClr val="E06666"/>
              </a:gs>
            </a:gsLst>
            <a:lin ang="2399891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35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525803" y="1999542"/>
            <a:ext cx="121500" cy="121500"/>
          </a:xfrm>
          <a:prstGeom prst="ellipse">
            <a:avLst/>
          </a:prstGeom>
          <a:gradFill>
            <a:gsLst>
              <a:gs pos="0">
                <a:srgbClr val="900B34"/>
              </a:gs>
              <a:gs pos="100000">
                <a:srgbClr val="E06666"/>
              </a:gs>
            </a:gsLst>
            <a:lin ang="2399891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35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 txBox="1"/>
          <p:nvPr/>
        </p:nvSpPr>
        <p:spPr>
          <a:xfrm>
            <a:off x="751650" y="1043109"/>
            <a:ext cx="4007411" cy="40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5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Коллективная работа над </a:t>
            </a:r>
            <a:r>
              <a:rPr lang="en-US" sz="15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IT-</a:t>
            </a:r>
            <a:r>
              <a:rPr lang="ru-RU" sz="15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проектами</a:t>
            </a:r>
            <a:endParaRPr sz="15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5" name="Google Shape;125;p9"/>
          <p:cNvSpPr txBox="1"/>
          <p:nvPr/>
        </p:nvSpPr>
        <p:spPr>
          <a:xfrm>
            <a:off x="751650" y="1451599"/>
            <a:ext cx="4007411" cy="40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5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Хранение программного кода</a:t>
            </a:r>
            <a:endParaRPr sz="15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6" name="Google Shape;126;p9"/>
          <p:cNvSpPr txBox="1"/>
          <p:nvPr/>
        </p:nvSpPr>
        <p:spPr>
          <a:xfrm>
            <a:off x="756313" y="1861243"/>
            <a:ext cx="3898402" cy="40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5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210 пользователей, 176 проектов</a:t>
            </a:r>
            <a:endParaRPr sz="1500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2" r="32868" b="15161"/>
          <a:stretch/>
        </p:blipFill>
        <p:spPr>
          <a:xfrm>
            <a:off x="4908151" y="555526"/>
            <a:ext cx="4104456" cy="316835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327705E-26C7-4877-B646-A47249FD2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141" y="2438954"/>
            <a:ext cx="5196050" cy="13987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FF36BC2-B53F-4951-BCC4-BAD1FF3349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20" y="219585"/>
            <a:ext cx="1305593" cy="71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27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08" y="1107796"/>
            <a:ext cx="4790958" cy="359321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11389" y="70086"/>
            <a:ext cx="8716587" cy="290144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400" b="1" dirty="0" smtClean="0"/>
              <a:t>Серверная инфраструктура 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06966" y="399358"/>
            <a:ext cx="81770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 настоящее время серверное оборудование ЦИУ (информационная система и облачная платформа) размещается в 1-326а, Библиотека – 309 (совместно с северным оборудованием и складом Научной библиотеки)</a:t>
            </a:r>
          </a:p>
          <a:p>
            <a:endParaRPr lang="ru-RU" sz="1600" dirty="0"/>
          </a:p>
          <a:p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979" y="1995686"/>
            <a:ext cx="3621021" cy="27157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5811" y="1233040"/>
            <a:ext cx="335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Резервирование серверного оборудования необходимо!</a:t>
            </a:r>
          </a:p>
        </p:txBody>
      </p:sp>
    </p:spTree>
    <p:extLst>
      <p:ext uri="{BB962C8B-B14F-4D97-AF65-F5344CB8AC3E}">
        <p14:creationId xmlns:p14="http://schemas.microsoft.com/office/powerpoint/2010/main" val="28149395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1389" y="123478"/>
            <a:ext cx="8716587" cy="290144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400" b="1" dirty="0" smtClean="0"/>
              <a:t>Серверная инфраструктура</a:t>
            </a:r>
            <a:r>
              <a:rPr lang="ru-RU" sz="2400" b="1" dirty="0"/>
              <a:t>. 2021-2022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1590"/>
            <a:ext cx="2417465" cy="32232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483518"/>
            <a:ext cx="6192688" cy="424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838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1389" y="123478"/>
            <a:ext cx="8716587" cy="290144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400" b="1" dirty="0"/>
              <a:t>Инфраструктура. 2021-2022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84330" y="583874"/>
            <a:ext cx="2731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Планируемые технические характеристики нового узла: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798" y="1297751"/>
            <a:ext cx="3014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8 серверных шкафов 42</a:t>
            </a:r>
            <a:r>
              <a:rPr lang="en-US" sz="1600" dirty="0"/>
              <a:t>U</a:t>
            </a:r>
            <a:r>
              <a:rPr lang="ru-RU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Модульный ИБП до 60 </a:t>
            </a:r>
            <a:r>
              <a:rPr lang="ru-RU" sz="1600" dirty="0" err="1"/>
              <a:t>кВА</a:t>
            </a:r>
            <a:r>
              <a:rPr lang="ru-RU" sz="1600" dirty="0"/>
              <a:t> номинальной мощности.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5 кондиционеров по 16 кВт и 2 – 7кВт холодопроизводительности.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230" y="2975506"/>
            <a:ext cx="25156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Потенциально возможно размещение до 120 серверов высотой </a:t>
            </a:r>
            <a:r>
              <a:rPr lang="en-US" dirty="0">
                <a:solidFill>
                  <a:srgbClr val="FF0000"/>
                </a:solidFill>
              </a:rPr>
              <a:t>2U.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373764" y="635529"/>
            <a:ext cx="55542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Необходимое оборудование для </a:t>
            </a:r>
            <a:r>
              <a:rPr lang="ru-RU" sz="1600" b="1" dirty="0"/>
              <a:t>новой серверной в Техноцентре:</a:t>
            </a:r>
          </a:p>
          <a:p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Источник бесперебойного питания, </a:t>
            </a:r>
            <a:r>
              <a:rPr lang="ru-RU" sz="1600" dirty="0" smtClean="0"/>
              <a:t>оборудование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Система </a:t>
            </a:r>
            <a:r>
              <a:rPr lang="ru-RU" sz="1600" dirty="0" smtClean="0"/>
              <a:t>охлаждения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Система автоматического </a:t>
            </a:r>
            <a:r>
              <a:rPr lang="ru-RU" sz="1600" dirty="0" smtClean="0"/>
              <a:t>пожаротушения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Серверные </a:t>
            </a:r>
            <a:r>
              <a:rPr lang="ru-RU" sz="1600" dirty="0" smtClean="0"/>
              <a:t>шкафы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Прочее оборудование и </a:t>
            </a:r>
            <a:r>
              <a:rPr lang="ru-RU" sz="1600" dirty="0" smtClean="0"/>
              <a:t>комплектующие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457696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23479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ru-RU" dirty="0"/>
              <a:t>Стратегические задачи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843558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Трансформация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системы дополнительного профессионального обучения в НГТУ. Перевод всех программ подготовки в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дистанционный формат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, организация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online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-витрины”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всех образовательных курсов ДПО, особенно формирующих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цифровые компетенции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457200" algn="just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Создание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цифровой среды взаимодействия вуз-обучающийся-работодатель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. Формирование образовательных программ,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индивидуальных траекторий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обучающихся в соответствии с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актуальными запросами индустрии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457200" algn="just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Перевод всех сервисов и процессов НГТУ в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цифровой формат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(аналог портала «Госуслуги») с доступом из личного кабинета (студент, сотрудник, абитуриент). Создание масштабируемой методики организации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цифрового доступа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к сервисам университета, 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открытых стандартов взаимодействия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сервисов в рамках основных процессов вуза.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418520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23479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ru-RU" dirty="0"/>
              <a:t>Стратегические задачи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843558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/>
            <a:r>
              <a:rPr lang="ru-RU" sz="1600" dirty="0"/>
              <a:t>Организация возможности непрерывного повышения квалификации по ключевым компетенциям цифровой экономики для всех категорий (студент, преподаватель, руководитель, исследователь, аналитик).</a:t>
            </a:r>
          </a:p>
          <a:p>
            <a:pPr marL="457200" algn="just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algn="just"/>
            <a:r>
              <a:rPr lang="ru-RU" sz="1600" dirty="0"/>
              <a:t>Создание сервиса «Биржа задач» для формирования команды исполнителей научно-исследовательских, опытно-конструкторских, технологических, практических работ на возмездной основе (участие в публикациях, оплата работы, и т.д.).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457200" algn="just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algn="just"/>
            <a:r>
              <a:rPr lang="ru-RU" sz="1600" dirty="0"/>
              <a:t>Управление на основе данных. На основе существующей системы онлайн-отчетов в информационной системе НГТУ    - реализовать цифровые аналитические панели для всех категорий руководителей, показывающие текущие значения основных показателей и их прогнозные значения на ближайшую и дальнюю перспективу. Должна быть обеспечена визуализация оперативных и агрегированных данных всех ключевых процессов (образовательная, научная, финансовая деятельность).</a:t>
            </a:r>
          </a:p>
        </p:txBody>
      </p:sp>
    </p:spTree>
    <p:extLst>
      <p:ext uri="{BB962C8B-B14F-4D97-AF65-F5344CB8AC3E}">
        <p14:creationId xmlns:p14="http://schemas.microsoft.com/office/powerpoint/2010/main" val="6874839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51470"/>
            <a:ext cx="7669516" cy="290144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400" b="1" dirty="0" smtClean="0"/>
              <a:t>Кадры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483518"/>
            <a:ext cx="878497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Разработка, внедрение, сопровождение настольных приложений для служб и подразделений:  3 человека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Разработка сайта НГТУ, типовых сайтов сотрудников и подразделений, личных кабинетов сотрудников, студентов, поступающих, </a:t>
            </a:r>
            <a:r>
              <a:rPr lang="en-US" sz="1600" dirty="0" smtClean="0"/>
              <a:t>web-</a:t>
            </a:r>
            <a:r>
              <a:rPr lang="ru-RU" sz="1600" dirty="0" smtClean="0"/>
              <a:t>приложений для служб: 3 человека (+1 в декрете)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Администрирование серверного оборудование, централизованных сервисов, поддержка пользователей (домен, электронная почта, облачная платформа, и.т.д.): 2 человека + 2 на 0.25 ставки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Подготовка отчетов – 1 человек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Поддержка </a:t>
            </a:r>
            <a:r>
              <a:rPr lang="ru-RU" sz="1600" dirty="0"/>
              <a:t>пользователей, закупки, мат. ответственность – 1 человек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Поддержка и доработка сайтов на </a:t>
            </a:r>
            <a:r>
              <a:rPr lang="en-US" sz="1600" dirty="0" smtClean="0"/>
              <a:t>1C</a:t>
            </a:r>
            <a:r>
              <a:rPr lang="ru-RU" sz="1600" dirty="0" smtClean="0"/>
              <a:t>-</a:t>
            </a:r>
            <a:r>
              <a:rPr lang="ru-RU" sz="1600" dirty="0" err="1" smtClean="0"/>
              <a:t>Битрикс</a:t>
            </a:r>
            <a:r>
              <a:rPr lang="ru-RU" sz="1600" dirty="0" smtClean="0"/>
              <a:t> – 1 человек на 0.5 ставки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Сопровождение 1</a:t>
            </a:r>
            <a:r>
              <a:rPr lang="en-US" sz="1600" dirty="0" smtClean="0"/>
              <a:t>C</a:t>
            </a:r>
            <a:r>
              <a:rPr lang="ru-RU" sz="1600" dirty="0" smtClean="0"/>
              <a:t>-бухгалтерия – 1 человек на 0.5 ставки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Backend-</a:t>
            </a:r>
            <a:r>
              <a:rPr lang="ru-RU" sz="1600" dirty="0"/>
              <a:t>разработчик – 1 человек на 0.5 ставки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u="sng" dirty="0" smtClean="0">
                <a:solidFill>
                  <a:srgbClr val="00B050"/>
                </a:solidFill>
              </a:rPr>
              <a:t>Доработка СЭД – 1 человек на 0.5 ставки с мая 2021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Директор, заместитель директора – 1.5 ставки</a:t>
            </a: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0" lvl="1"/>
            <a:endParaRPr lang="ru-RU" sz="1400" i="1" dirty="0" smtClean="0"/>
          </a:p>
          <a:p>
            <a:pPr marL="0" lvl="1"/>
            <a:endParaRPr lang="ru-RU" sz="1400" i="1" dirty="0"/>
          </a:p>
          <a:p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35347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2844" y="123478"/>
            <a:ext cx="7669516" cy="290144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400" b="1" dirty="0"/>
              <a:t>Информационная система НГТУ. 2020 </a:t>
            </a:r>
            <a:r>
              <a:rPr lang="en-US" sz="2400" b="1" dirty="0"/>
              <a:t>COVID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555526"/>
            <a:ext cx="85011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Переработка АРМ секретаря ГЭК для интеграции с платформой для </a:t>
            </a:r>
            <a:r>
              <a:rPr lang="ru-RU" dirty="0" err="1"/>
              <a:t>вебинаров</a:t>
            </a:r>
            <a:r>
              <a:rPr lang="ru-RU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Подготовка и сопровождение платформы для </a:t>
            </a:r>
            <a:r>
              <a:rPr lang="ru-RU" dirty="0" err="1"/>
              <a:t>вебинаров</a:t>
            </a:r>
            <a:r>
              <a:rPr lang="ru-RU" dirty="0"/>
              <a:t> для проведения ГЭК и защит дипломных работ.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Реализация вместе с ИДО </a:t>
            </a:r>
            <a:r>
              <a:rPr lang="ru-RU" dirty="0"/>
              <a:t>загрузки результатов промежуточной аттестации из </a:t>
            </a:r>
            <a:r>
              <a:rPr lang="en-US" dirty="0"/>
              <a:t>DiSpace</a:t>
            </a:r>
            <a:r>
              <a:rPr lang="ru-RU" dirty="0"/>
              <a:t> в ИС НГТУ</a:t>
            </a:r>
            <a:r>
              <a:rPr lang="ru-RU" dirty="0" smtClean="0"/>
              <a:t>. 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Реализация записи студентов на сдачу литературы в Научную библиотеку НГТУ, и возможности оплаты долгов из личного кабинета.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Загрузка документов въезжающими из-за рубежа студентами, поддержка всего электронного документооборота – студент -  международная служба – бюро пропусков.</a:t>
            </a:r>
            <a:endParaRPr lang="ru-RU" i="1" dirty="0"/>
          </a:p>
          <a:p>
            <a:pPr marL="0" lvl="1"/>
            <a:endParaRPr lang="ru-RU" i="1" dirty="0"/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9031435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1389" y="123478"/>
            <a:ext cx="8716587" cy="290144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400" b="1" dirty="0" smtClean="0"/>
              <a:t>Кадры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23528" y="699542"/>
            <a:ext cx="8604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Поддержка и мотивация существующего </a:t>
            </a:r>
            <a:r>
              <a:rPr lang="ru-RU" sz="1600" b="1" dirty="0" smtClean="0"/>
              <a:t>коллектива</a:t>
            </a:r>
            <a:endParaRPr lang="ru-RU" sz="1600" b="1" dirty="0"/>
          </a:p>
          <a:p>
            <a:endParaRPr lang="ru-RU" sz="1600" dirty="0" smtClean="0"/>
          </a:p>
          <a:p>
            <a:r>
              <a:rPr lang="ru-RU" sz="1600" dirty="0"/>
              <a:t>	</a:t>
            </a:r>
            <a:r>
              <a:rPr lang="ru-RU" sz="1600" dirty="0" smtClean="0"/>
              <a:t>Каждый новый модуль –  дальнейшее сопровождение</a:t>
            </a:r>
          </a:p>
          <a:p>
            <a:endParaRPr lang="ru-RU" sz="1600" dirty="0" smtClean="0"/>
          </a:p>
          <a:p>
            <a:r>
              <a:rPr lang="ru-RU" sz="1600" b="1" dirty="0" smtClean="0"/>
              <a:t>Обеспечение более </a:t>
            </a:r>
            <a:r>
              <a:rPr lang="ru-RU" sz="1600" b="1" dirty="0"/>
              <a:t>широкого привлечения студентов</a:t>
            </a:r>
          </a:p>
          <a:p>
            <a:endParaRPr lang="ru-RU" sz="1600" dirty="0"/>
          </a:p>
          <a:p>
            <a:r>
              <a:rPr lang="ru-RU" sz="1600" dirty="0"/>
              <a:t>	Корректировка образовательной программы 02.03.03, 2021 г</a:t>
            </a:r>
            <a:r>
              <a:rPr lang="ru-RU" sz="1600" dirty="0" smtClean="0"/>
              <a:t>. н</a:t>
            </a:r>
            <a:r>
              <a:rPr lang="ru-RU" sz="1600" dirty="0"/>
              <a:t>. – возможность с 2023 г. привлечения 3-курсников, без полугодового предварительного обучения.</a:t>
            </a:r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576679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8884" y="267494"/>
            <a:ext cx="7669516" cy="290144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000" b="1" dirty="0"/>
              <a:t>Перспективные сервисы, разрабатываемые совместно со студентами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23528" y="915566"/>
            <a:ext cx="82850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Мобильное </a:t>
            </a:r>
            <a:r>
              <a:rPr lang="ru-RU" i="1" dirty="0"/>
              <a:t>приложение </a:t>
            </a:r>
            <a:r>
              <a:rPr lang="ru-RU" i="1" dirty="0" smtClean="0"/>
              <a:t>студента:</a:t>
            </a:r>
            <a:endParaRPr lang="ru-RU" i="1" dirty="0"/>
          </a:p>
          <a:p>
            <a:endParaRPr lang="ru-RU" dirty="0"/>
          </a:p>
          <a:p>
            <a:pPr marL="742718" lvl="1" indent="-285750">
              <a:buFont typeface="Arial" panose="020B0604020202020204" pitchFamily="34" charset="0"/>
              <a:buChar char="•"/>
            </a:pPr>
            <a:r>
              <a:rPr lang="ru-RU" dirty="0"/>
              <a:t>Интеграция с </a:t>
            </a:r>
            <a:r>
              <a:rPr lang="ru-RU" dirty="0" smtClean="0"/>
              <a:t>информационной системой</a:t>
            </a:r>
            <a:r>
              <a:rPr lang="ru-RU" dirty="0"/>
              <a:t> </a:t>
            </a:r>
            <a:r>
              <a:rPr lang="ru-RU" dirty="0" smtClean="0"/>
              <a:t>и личным кабинетом</a:t>
            </a:r>
            <a:endParaRPr lang="ru-RU" dirty="0"/>
          </a:p>
          <a:p>
            <a:pPr marL="742718" lvl="1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742718" lvl="1" indent="-285750">
              <a:buFont typeface="Arial" panose="020B0604020202020204" pitchFamily="34" charset="0"/>
              <a:buChar char="•"/>
            </a:pPr>
            <a:r>
              <a:rPr lang="ru-RU" dirty="0"/>
              <a:t>Оповещения о сообщениях</a:t>
            </a:r>
          </a:p>
          <a:p>
            <a:pPr marL="742718" lvl="1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742718" lvl="1" indent="-285750">
              <a:buFont typeface="Arial" panose="020B0604020202020204" pitchFamily="34" charset="0"/>
              <a:buChar char="•"/>
            </a:pPr>
            <a:r>
              <a:rPr lang="ru-RU" dirty="0"/>
              <a:t>Ускорение получения обратной связи от студентов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003798"/>
            <a:ext cx="83571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Чат-бот для </a:t>
            </a:r>
            <a:r>
              <a:rPr lang="ru-RU" i="1" dirty="0" smtClean="0"/>
              <a:t>абитуриентов:</a:t>
            </a:r>
            <a:endParaRPr lang="ru-RU" i="1" dirty="0"/>
          </a:p>
          <a:p>
            <a:endParaRPr lang="ru-RU" dirty="0"/>
          </a:p>
          <a:p>
            <a:pPr marL="742718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Разгрузка </a:t>
            </a:r>
            <a:r>
              <a:rPr lang="ru-RU" dirty="0"/>
              <a:t>сотрудников приемной комиссии</a:t>
            </a:r>
          </a:p>
          <a:p>
            <a:pPr marL="742718" lvl="1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742718" lvl="1" indent="-285750">
              <a:buFont typeface="Arial" panose="020B0604020202020204" pitchFamily="34" charset="0"/>
              <a:buChar char="•"/>
            </a:pPr>
            <a:r>
              <a:rPr lang="ru-RU" dirty="0"/>
              <a:t>Отработка технологии для внедрения в другие процессы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5892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25322" y="267494"/>
            <a:ext cx="7669516" cy="290144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400" b="1" dirty="0" smtClean="0"/>
              <a:t>Поддержка разработки образовательных программ ФГОС </a:t>
            </a:r>
            <a:r>
              <a:rPr lang="ru-RU" sz="2400" b="1" dirty="0"/>
              <a:t>3++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09740" y="699542"/>
            <a:ext cx="892675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sz="1600" dirty="0" smtClean="0"/>
              <a:t>2021: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Электронная </a:t>
            </a:r>
            <a:r>
              <a:rPr lang="ru-RU" sz="1600" dirty="0"/>
              <a:t>подпись титульных листов ОХОП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Балансировка планов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Трековые планы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0" lvl="1"/>
            <a:r>
              <a:rPr lang="ru-RU" sz="1600" i="1" dirty="0"/>
              <a:t>Перспективы: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Подпись </a:t>
            </a:r>
            <a:r>
              <a:rPr lang="ru-RU" sz="1600" dirty="0" smtClean="0"/>
              <a:t>документов образовательных программ (учебные планы, рабочие программы)  </a:t>
            </a:r>
            <a:r>
              <a:rPr lang="ru-RU" sz="1600" dirty="0"/>
              <a:t>простой ЭЦП и автоматическая публикация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Web-</a:t>
            </a:r>
            <a:r>
              <a:rPr lang="ru-RU" sz="1600" dirty="0"/>
              <a:t>версия </a:t>
            </a:r>
            <a:r>
              <a:rPr lang="en-US" sz="1600" dirty="0" err="1"/>
              <a:t>tpd</a:t>
            </a:r>
            <a:r>
              <a:rPr lang="en-US" sz="1600" dirty="0"/>
              <a:t> (2022-2023 </a:t>
            </a:r>
            <a:r>
              <a:rPr lang="ru-RU" sz="1600" dirty="0"/>
              <a:t>год</a:t>
            </a:r>
            <a:r>
              <a:rPr lang="en-US" sz="1600" dirty="0"/>
              <a:t>)</a:t>
            </a:r>
            <a:endParaRPr lang="ru-RU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Ввод на иностранном языке</a:t>
            </a:r>
          </a:p>
          <a:p>
            <a:pPr marL="0" lvl="1"/>
            <a:endParaRPr lang="ru-RU" i="1" dirty="0"/>
          </a:p>
          <a:p>
            <a:pPr marL="0" lvl="1"/>
            <a:endParaRPr lang="ru-RU" i="1" dirty="0"/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727005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2844" y="123478"/>
            <a:ext cx="7669516" cy="290144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400" b="1" dirty="0" smtClean="0"/>
              <a:t>Подсистема эффективного контракта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555526"/>
            <a:ext cx="85011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dirty="0"/>
              <a:t>После принятия нового </a:t>
            </a:r>
            <a:r>
              <a:rPr lang="ru-RU" dirty="0" smtClean="0"/>
              <a:t>положения не обходима переработка </a:t>
            </a:r>
            <a:r>
              <a:rPr lang="ru-RU" dirty="0" err="1" smtClean="0"/>
              <a:t>фукциональности</a:t>
            </a:r>
            <a:r>
              <a:rPr lang="ru-RU" dirty="0" smtClean="0"/>
              <a:t>:</a:t>
            </a:r>
            <a:endParaRPr lang="ru-RU" dirty="0"/>
          </a:p>
          <a:p>
            <a:pPr marL="0" lvl="1"/>
            <a:endParaRPr lang="ru-RU" i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i="1" dirty="0" smtClean="0"/>
              <a:t>Планирование</a:t>
            </a:r>
            <a:endParaRPr lang="ru-RU" i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ru-RU" i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i="1" dirty="0" smtClean="0"/>
              <a:t>Текущий </a:t>
            </a:r>
            <a:r>
              <a:rPr lang="ru-RU" i="1" dirty="0"/>
              <a:t>мониторинг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ru-RU" i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i="1" dirty="0"/>
              <a:t>Формирование отчетов об исполнении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ru-RU" i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i="1" dirty="0"/>
              <a:t>Аналитика</a:t>
            </a:r>
          </a:p>
          <a:p>
            <a:pPr marL="0" lvl="1"/>
            <a:endParaRPr lang="ru-RU" i="1" dirty="0"/>
          </a:p>
          <a:p>
            <a:pPr marL="0" lvl="1"/>
            <a:endParaRPr lang="ru-RU" i="1" dirty="0"/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12661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85362"/>
            <a:ext cx="7669516" cy="290144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400" b="1" dirty="0"/>
              <a:t>Составление расписания занятий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92316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i="1" dirty="0"/>
              <a:t>Схема работы с 2013 по 2020 год</a:t>
            </a:r>
          </a:p>
          <a:p>
            <a:pPr marL="0" lvl="1"/>
            <a:endParaRPr lang="ru-RU" i="1" dirty="0"/>
          </a:p>
          <a:p>
            <a:pPr marL="0" lvl="1"/>
            <a:endParaRPr lang="ru-RU" i="1" dirty="0"/>
          </a:p>
          <a:p>
            <a:pPr marL="0" lvl="1"/>
            <a:endParaRPr lang="ru-RU" i="1" dirty="0"/>
          </a:p>
          <a:p>
            <a:endParaRPr lang="ru-RU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619185"/>
            <a:ext cx="51845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Очная форма обучения</a:t>
            </a:r>
          </a:p>
          <a:p>
            <a:endParaRPr lang="ru-RU" dirty="0"/>
          </a:p>
          <a:p>
            <a:r>
              <a:rPr lang="ru-RU" sz="1600" dirty="0" smtClean="0"/>
              <a:t>1. Деканат</a:t>
            </a:r>
            <a:r>
              <a:rPr lang="ru-RU" sz="1600" dirty="0"/>
              <a:t>: формирование учебных поручений, сведений в бюро расписаний в информационной системе</a:t>
            </a:r>
          </a:p>
          <a:p>
            <a:endParaRPr lang="ru-RU" sz="1600" dirty="0"/>
          </a:p>
          <a:p>
            <a:r>
              <a:rPr lang="ru-RU" sz="1600" dirty="0" smtClean="0"/>
              <a:t>2. Кафедры</a:t>
            </a:r>
            <a:r>
              <a:rPr lang="ru-RU" sz="1600" dirty="0"/>
              <a:t>: подготовка индивидуальных планов</a:t>
            </a:r>
          </a:p>
          <a:p>
            <a:endParaRPr lang="ru-RU" sz="1600" dirty="0"/>
          </a:p>
          <a:p>
            <a:r>
              <a:rPr lang="ru-RU" sz="1600" dirty="0" smtClean="0">
                <a:solidFill>
                  <a:srgbClr val="C00000"/>
                </a:solidFill>
              </a:rPr>
              <a:t>3. Бюро </a:t>
            </a:r>
            <a:r>
              <a:rPr lang="ru-RU" sz="1600" dirty="0">
                <a:solidFill>
                  <a:srgbClr val="C00000"/>
                </a:solidFill>
              </a:rPr>
              <a:t>расписаний: составление расписания «на ватмане», занесение в информационную систему</a:t>
            </a:r>
          </a:p>
          <a:p>
            <a:endParaRPr lang="ru-RU" sz="1600" dirty="0"/>
          </a:p>
          <a:p>
            <a:r>
              <a:rPr lang="ru-RU" sz="1600" dirty="0" smtClean="0"/>
              <a:t>4. Деканаты</a:t>
            </a:r>
            <a:r>
              <a:rPr lang="ru-RU" sz="1600" dirty="0"/>
              <a:t>: печать из информационной системы</a:t>
            </a:r>
          </a:p>
          <a:p>
            <a:endParaRPr lang="ru-RU" dirty="0"/>
          </a:p>
          <a:p>
            <a:r>
              <a:rPr lang="ru-RU" i="1" dirty="0"/>
              <a:t>Автоматическая публикация на портале, в личных кабинетах студентов и сотрудников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619185"/>
            <a:ext cx="34563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Заочная форма обучения</a:t>
            </a:r>
          </a:p>
          <a:p>
            <a:endParaRPr lang="ru-RU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r>
              <a:rPr lang="ru-RU" sz="1600" dirty="0" smtClean="0"/>
              <a:t>3. составление </a:t>
            </a:r>
            <a:r>
              <a:rPr lang="ru-RU" sz="1600" dirty="0"/>
              <a:t>в автоматическом режиме с ручной корректировкой</a:t>
            </a:r>
          </a:p>
          <a:p>
            <a:endParaRPr lang="ru-RU" sz="16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229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85362"/>
            <a:ext cx="7669516" cy="290144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400" b="1" dirty="0"/>
              <a:t>Составление расписания занятий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9231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endParaRPr lang="ru-RU" i="1" dirty="0"/>
          </a:p>
          <a:p>
            <a:endParaRPr lang="ru-RU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627534"/>
            <a:ext cx="8712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Внедрение РУЗ «Галактика» 2021 год: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Автоматизированный импорт подготовленной и распределенной </a:t>
            </a:r>
            <a:r>
              <a:rPr lang="ru-RU" dirty="0" smtClean="0"/>
              <a:t>нагрузки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Ввод  дополнительных ограничений сотрудниками бюро расписаний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Возможность автоматического составления расписания, с ручной корректировкой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Импорт подготовленного расписания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Возможность учета распределения студентов по выборным дисциплинам, межфакультетских потоков, учета соответствия выданной аудиторной нагрузки и поставленной в расписание.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735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85362"/>
            <a:ext cx="7669516" cy="290144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400" b="1" dirty="0"/>
              <a:t>Составление расписания занятий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9231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endParaRPr lang="ru-RU" i="1" dirty="0"/>
          </a:p>
          <a:p>
            <a:endParaRPr lang="ru-RU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63" y="407713"/>
            <a:ext cx="8179881" cy="43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915566"/>
            <a:ext cx="2284840" cy="208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58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17738</TotalTime>
  <Words>1807</Words>
  <Application>Microsoft Office PowerPoint</Application>
  <PresentationFormat>Экран (16:9)</PresentationFormat>
  <Paragraphs>397</Paragraphs>
  <Slides>41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9" baseType="lpstr">
      <vt:lpstr>Arial</vt:lpstr>
      <vt:lpstr>Calibri</vt:lpstr>
      <vt:lpstr>Nunito</vt:lpstr>
      <vt:lpstr>Nunito SemiBold</vt:lpstr>
      <vt:lpstr>Stem Bold</vt:lpstr>
      <vt:lpstr>Times New Roman</vt:lpstr>
      <vt:lpstr>Wingdings</vt:lpstr>
      <vt:lpstr>Тема Office</vt:lpstr>
      <vt:lpstr>ДЕЯТЕЛЬНОСТЬ И ПЛАН РАБОТ ЦЕНТРА ИНФОРМАТИЗАЦИИ УНИВЕРСИТЕТА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Стратегические задачи</vt:lpstr>
      <vt:lpstr>Стратегические задачи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VK17</dc:creator>
  <cp:lastModifiedBy>Аврунев Олег Евгеньевич</cp:lastModifiedBy>
  <cp:revision>1665</cp:revision>
  <cp:lastPrinted>2020-10-01T06:40:26Z</cp:lastPrinted>
  <dcterms:created xsi:type="dcterms:W3CDTF">2018-03-04T18:38:01Z</dcterms:created>
  <dcterms:modified xsi:type="dcterms:W3CDTF">2021-04-28T10:26:41Z</dcterms:modified>
</cp:coreProperties>
</file>