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D6F3C-7CF0-4403-B9BE-8DF29A19EF18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F7F50-6778-44D8-B6B4-FD076516B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1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7F50-6778-44D8-B6B4-FD076516B0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1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F5C2-5183-413F-B4A3-E4649972E2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E65-BF55-4A16-9CF5-F511401D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15342"/>
      </p:ext>
    </p:extLst>
  </p:cSld>
  <p:clrMapOvr>
    <a:masterClrMapping/>
  </p:clrMapOvr>
  <p:transition spd="med" advClick="0" advTm="1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F5C2-5183-413F-B4A3-E4649972E2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E65-BF55-4A16-9CF5-F511401D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2985"/>
      </p:ext>
    </p:extLst>
  </p:cSld>
  <p:clrMapOvr>
    <a:masterClrMapping/>
  </p:clrMapOvr>
  <p:transition spd="med" advClick="0" advTm="1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F5C2-5183-413F-B4A3-E4649972E2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E65-BF55-4A16-9CF5-F511401D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69012"/>
      </p:ext>
    </p:extLst>
  </p:cSld>
  <p:clrMapOvr>
    <a:masterClrMapping/>
  </p:clrMapOvr>
  <p:transition spd="med" advClick="0" advTm="1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F5C2-5183-413F-B4A3-E4649972E2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E65-BF55-4A16-9CF5-F511401D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20927"/>
      </p:ext>
    </p:extLst>
  </p:cSld>
  <p:clrMapOvr>
    <a:masterClrMapping/>
  </p:clrMapOvr>
  <p:transition spd="med" advClick="0" advTm="1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F5C2-5183-413F-B4A3-E4649972E2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E65-BF55-4A16-9CF5-F511401D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57904"/>
      </p:ext>
    </p:extLst>
  </p:cSld>
  <p:clrMapOvr>
    <a:masterClrMapping/>
  </p:clrMapOvr>
  <p:transition spd="med" advClick="0" advTm="1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F5C2-5183-413F-B4A3-E4649972E2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E65-BF55-4A16-9CF5-F511401D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07420"/>
      </p:ext>
    </p:extLst>
  </p:cSld>
  <p:clrMapOvr>
    <a:masterClrMapping/>
  </p:clrMapOvr>
  <p:transition spd="med" advClick="0" advTm="1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F5C2-5183-413F-B4A3-E4649972E2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E65-BF55-4A16-9CF5-F511401D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39677"/>
      </p:ext>
    </p:extLst>
  </p:cSld>
  <p:clrMapOvr>
    <a:masterClrMapping/>
  </p:clrMapOvr>
  <p:transition spd="med" advClick="0" advTm="1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F5C2-5183-413F-B4A3-E4649972E2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E65-BF55-4A16-9CF5-F511401D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23166"/>
      </p:ext>
    </p:extLst>
  </p:cSld>
  <p:clrMapOvr>
    <a:masterClrMapping/>
  </p:clrMapOvr>
  <p:transition spd="med" advClick="0" advTm="1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F5C2-5183-413F-B4A3-E4649972E2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E65-BF55-4A16-9CF5-F511401D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60778"/>
      </p:ext>
    </p:extLst>
  </p:cSld>
  <p:clrMapOvr>
    <a:masterClrMapping/>
  </p:clrMapOvr>
  <p:transition spd="med" advClick="0" advTm="1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F5C2-5183-413F-B4A3-E4649972E2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E65-BF55-4A16-9CF5-F511401D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70927"/>
      </p:ext>
    </p:extLst>
  </p:cSld>
  <p:clrMapOvr>
    <a:masterClrMapping/>
  </p:clrMapOvr>
  <p:transition spd="med" advClick="0" advTm="1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F5C2-5183-413F-B4A3-E4649972E2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E65-BF55-4A16-9CF5-F511401D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72324"/>
      </p:ext>
    </p:extLst>
  </p:cSld>
  <p:clrMapOvr>
    <a:masterClrMapping/>
  </p:clrMapOvr>
  <p:transition spd="med" advClick="0" advTm="1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7F5C2-5183-413F-B4A3-E4649972E2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FE65-BF55-4A16-9CF5-F511401D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1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2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575" y="3060834"/>
            <a:ext cx="10515600" cy="302233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Победители и призеры Всероссийских соревнований</a:t>
            </a:r>
            <a:endParaRPr lang="ru-RU" sz="6600" dirty="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46054"/>
            <a:ext cx="11460078" cy="22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36650"/>
      </p:ext>
    </p:extLst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822" y="143744"/>
            <a:ext cx="10586987" cy="1290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Двукратные победители Чемпионата АСБ среди сильнейших студенческих команд СФО.                   25-27 февраля 2021, г. Новосибирск</a:t>
            </a:r>
            <a:endParaRPr lang="ru-RU" sz="3200" b="1" dirty="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8128" y="1434162"/>
            <a:ext cx="4257574" cy="5392552"/>
          </a:xfrm>
          <a:gradFill>
            <a:gsLst>
              <a:gs pos="0">
                <a:srgbClr val="92D05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6200000" scaled="1"/>
          </a:gradFill>
        </p:spPr>
        <p:txBody>
          <a:bodyPr>
            <a:normAutofit fontScale="70000" lnSpcReduction="20000"/>
          </a:bodyPr>
          <a:lstStyle/>
          <a:p>
            <a:endParaRPr lang="ru-RU" dirty="0" smtClean="0">
              <a:latin typeface="Stem" panose="020B0503020203020204" pitchFamily="34" charset="-52"/>
              <a:ea typeface="Stem" panose="020B0503020203020204" pitchFamily="34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Арманчев </a:t>
            </a:r>
            <a:r>
              <a:rPr lang="ru-RU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Семен (АВТФ),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Добрянский Юрий (МТФ),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Дроздов Георгий (ФМА),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Зайцев Егор (АВТФ),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Зорин Георгий (ФБ),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Квашнин Вячеслав </a:t>
            </a:r>
            <a:r>
              <a:rPr lang="ru-RU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(МТФ</a:t>
            </a:r>
            <a:r>
              <a:rPr lang="ru-RU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Орлов Александр (ФГО),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Сигунов Семен (АВТФ),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Ганзвинд Артем (ФЭН),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Гаврилов Артем (РЭФ). 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Тренеры: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Климов Владимир Михайлович,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Герасимов Константин Александрович</a:t>
            </a:r>
            <a:endParaRPr lang="ru-RU" dirty="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9" y="1434162"/>
            <a:ext cx="7190070" cy="539255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2929500224"/>
      </p:ext>
    </p:extLst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252" y="115387"/>
            <a:ext cx="4937760" cy="24353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Серебряные призеры Чемпионата Российского студенческого спортивного союза по легкой атлетике               </a:t>
            </a:r>
            <a:r>
              <a:rPr lang="ru-RU" sz="2000" b="1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6-7 марта 2021, г. Ярославль</a:t>
            </a:r>
            <a:endParaRPr lang="ru-RU" sz="2000" b="1" dirty="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>
            <a:fillRect/>
          </a:stretch>
        </p:blipFill>
        <p:spPr>
          <a:xfrm>
            <a:off x="4908884" y="216997"/>
            <a:ext cx="7149595" cy="536845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002103" y="5687057"/>
            <a:ext cx="8289358" cy="1012905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В личном первенстве </a:t>
            </a:r>
            <a:r>
              <a:rPr lang="en-US" sz="2000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II </a:t>
            </a:r>
            <a:r>
              <a:rPr lang="ru-RU" sz="2000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место на дистанции 2000 метров с препятствиями заняла Ольга Семиконь (ФГО).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Тренеры: Калиниченко Александр Владимирович, Наумов Сергей Викторович </a:t>
            </a:r>
            <a:endParaRPr lang="ru-RU" sz="2000" dirty="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9" y="2810978"/>
            <a:ext cx="3838474" cy="38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73261"/>
      </p:ext>
    </p:extLst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009" y="1"/>
            <a:ext cx="6237170" cy="193467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Чемпионат России по спортивной аэробике                19-21 марта 2021, г. Омск </a:t>
            </a:r>
            <a:endParaRPr lang="ru-RU" sz="3600" b="1" dirty="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r="2607"/>
          <a:stretch>
            <a:fillRect/>
          </a:stretch>
        </p:blipFill>
        <p:spPr>
          <a:xfrm>
            <a:off x="6622179" y="151866"/>
            <a:ext cx="5351281" cy="42254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2178" y="4523873"/>
            <a:ext cx="4793384" cy="233412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Чемпионами России в различных номинациях стали:</a:t>
            </a:r>
          </a:p>
          <a:p>
            <a:r>
              <a:rPr lang="ru-RU" sz="20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Шихалеев Григорий (ФБ),</a:t>
            </a:r>
          </a:p>
          <a:p>
            <a:r>
              <a:rPr lang="ru-RU" sz="20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Безбородов Максим (АВТФ),</a:t>
            </a:r>
          </a:p>
          <a:p>
            <a:r>
              <a:rPr lang="ru-RU" sz="20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Рассказова Анастасия (ФГО).</a:t>
            </a:r>
          </a:p>
          <a:p>
            <a:r>
              <a:rPr lang="ru-RU" sz="20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Тренер: Матвеева Любовь Карловна.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245341"/>
            <a:ext cx="6088769" cy="45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6210"/>
      </p:ext>
    </p:extLst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165</Words>
  <Application>Microsoft Office PowerPoint</Application>
  <PresentationFormat>Широкоэкранный</PresentationFormat>
  <Paragraphs>27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Stem</vt:lpstr>
      <vt:lpstr>Wingdings</vt:lpstr>
      <vt:lpstr>Тема Office</vt:lpstr>
      <vt:lpstr>Победители и призеры Всероссийских соревнований</vt:lpstr>
      <vt:lpstr>Двукратные победители Чемпионата АСБ среди сильнейших студенческих команд СФО.                   25-27 февраля 2021, г. Новосибирск</vt:lpstr>
      <vt:lpstr>Серебряные призеры Чемпионата Российского студенческого спортивного союза по легкой атлетике               6-7 марта 2021, г. Ярославль</vt:lpstr>
      <vt:lpstr>Чемпионат России по спортивной аэробике                19-21 марта 2021, г. Омск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Победители и призеры Всероссийских соревнований</dc:title>
  <dc:creator>Пользователь Windows</dc:creator>
  <cp:lastModifiedBy>Пользователь Windows</cp:lastModifiedBy>
  <cp:revision>10</cp:revision>
  <dcterms:created xsi:type="dcterms:W3CDTF">2021-03-30T08:46:42Z</dcterms:created>
  <dcterms:modified xsi:type="dcterms:W3CDTF">2021-03-30T10:13:14Z</dcterms:modified>
</cp:coreProperties>
</file>