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07" r:id="rId2"/>
    <p:sldId id="301" r:id="rId3"/>
    <p:sldId id="309" r:id="rId4"/>
    <p:sldId id="308" r:id="rId5"/>
    <p:sldId id="310" r:id="rId6"/>
    <p:sldId id="276" r:id="rId7"/>
  </p:sldIdLst>
  <p:sldSz cx="9144000" cy="6858000" type="screen4x3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08" autoAdjust="0"/>
  </p:normalViewPr>
  <p:slideViewPr>
    <p:cSldViewPr>
      <p:cViewPr varScale="1">
        <p:scale>
          <a:sx n="76" d="100"/>
          <a:sy n="76" d="100"/>
        </p:scale>
        <p:origin x="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846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-810" y="-90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2F5C1DF-DEC2-48C8-A4AB-935B6535DD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606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37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210AEFC-BD86-43CE-929D-C900EEAA342C}" type="datetimeFigureOut">
              <a:rPr lang="ru-RU"/>
              <a:pPr>
                <a:defRPr/>
              </a:pPr>
              <a:t>07.04.2021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372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D89F9CE-8B08-496F-AABD-F60868B88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499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F735BB-5512-42F5-8C0E-089BFAD2E249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F735BB-5512-42F5-8C0E-089BFAD2E249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0774B-B01F-42EE-A485-A8D679D847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9F6E1-7892-47DB-B205-F156C1698E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61020-DE80-4984-8AF8-7049206BE9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0154F-9F9A-411C-BCEB-2C941725E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8356A-39E7-45AE-AC75-65D3D6F517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FF196-13C8-48E5-968E-FB24D1DDF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5DA6F-8B7F-4D7F-9F5E-99B2B519F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39A11-7C79-492B-AFF0-B3666ED55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D303B-7259-4156-981C-AD7CBD80B8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7DDEC-50C4-4B15-B94A-15D31780D9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75507-2885-43C1-99C6-D53D4A3B17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B300A-962F-4BD9-81F7-DD004CB4AA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E03ED-3D3D-4D20-9DEB-3FBED60CF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512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0E5D11D-0384-4CB9-A15A-2030BD4392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  <p:sldLayoutId id="2147484164" r:id="rId12"/>
    <p:sldLayoutId id="214748416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mages.yandex.ru/yandsearch?p=0&amp;text=%D1%8D%D0%BC%D0%B1%D0%BB%D0%B5%D0%BC%D0%B0%20%D0%BD%D0%B3%D1%82%D1%83&amp;noreask=1&amp;rpt=image&amp;lr=6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mironenkov@adm.nstu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0590" y="3068960"/>
            <a:ext cx="7200900" cy="1800299"/>
          </a:xfrm>
        </p:spPr>
        <p:txBody>
          <a:bodyPr/>
          <a:lstStyle/>
          <a:p>
            <a:pPr algn="ctr" eaLnBrk="1" hangingPunct="1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модернизации инфраструктуры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2021 год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 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(план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ремонтно-строительных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работ)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8" name="AutoShape 8" descr="EmblemaNGTU"/>
          <p:cNvSpPr>
            <a:spLocks noChangeAspect="1" noChangeArrowheads="1"/>
          </p:cNvSpPr>
          <p:nvPr/>
        </p:nvSpPr>
        <p:spPr bwMode="auto">
          <a:xfrm>
            <a:off x="0" y="0"/>
            <a:ext cx="6667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9" name="AutoShape 7" descr="×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0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460375" y="4437112"/>
            <a:ext cx="8288189" cy="2232248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algn="r" eaLnBrk="1" hangingPunct="1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Проректор по общим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Мироненков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C:\Users\user\Desktop\4 ЦВЕТ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663" y="676275"/>
            <a:ext cx="371275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42135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ctr" eaLnBrk="1" hangingPunct="1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инфраструктуры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1763688" y="1268760"/>
            <a:ext cx="6120680" cy="4176464"/>
          </a:xfrm>
        </p:spPr>
        <p:txBody>
          <a:bodyPr/>
          <a:lstStyle/>
          <a:p>
            <a:pPr lvl="2" algn="ctr">
              <a:buFont typeface="Wingdings" pitchFamily="2" charset="2"/>
              <a:buNone/>
            </a:pPr>
            <a:endParaRPr lang="ru-RU" sz="2400" dirty="0" smtClean="0"/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Verdana" panose="020B060403050404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было получено 65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на объекты имущественного комплекса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Verdana" panose="020B060403050404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– 45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на мероприятия по антитеррористической защищенности</a:t>
            </a:r>
          </a:p>
          <a:p>
            <a:pPr marL="0" indent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user\Desktop\4 ЦВЕТ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16632"/>
            <a:ext cx="2090315" cy="85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5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ctr" eaLnBrk="1" hangingPunct="1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инфраструктуры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928662" y="1268760"/>
            <a:ext cx="7786742" cy="4752528"/>
          </a:xfrm>
        </p:spPr>
        <p:txBody>
          <a:bodyPr/>
          <a:lstStyle/>
          <a:p>
            <a:pPr lvl="2" algn="ctr">
              <a:buFont typeface="Wingdings" pitchFamily="2" charset="2"/>
              <a:buNone/>
            </a:pPr>
            <a:endParaRPr lang="ru-RU" sz="2400" dirty="0" smtClean="0"/>
          </a:p>
          <a:p>
            <a:pPr marL="0" indent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комплекса:</a:t>
            </a:r>
          </a:p>
          <a:p>
            <a:pPr marL="36000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Кровля и фасад учебного корпуса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Кровли учебных корпусов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2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3, 5,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культуры, лыжной базы</a:t>
            </a:r>
          </a:p>
          <a:p>
            <a:pPr marL="36000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Лифты учебного корпуса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7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столовой</a:t>
            </a:r>
          </a:p>
          <a:p>
            <a:pPr marL="36000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беговой дорожки и пожарной сигнализации учебно-спортивного комплекса</a:t>
            </a:r>
          </a:p>
          <a:p>
            <a:pPr marL="0" indent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АТЗ:</a:t>
            </a:r>
          </a:p>
          <a:p>
            <a:pPr marL="36000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видеонаблюдения учебных корпусов и общежитий</a:t>
            </a:r>
          </a:p>
          <a:p>
            <a:pPr marL="36000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автоматического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видеораспознавания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шлагбаумах</a:t>
            </a:r>
          </a:p>
          <a:p>
            <a:pPr marL="36000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Прочее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Clr>
                <a:schemeClr val="accent1">
                  <a:lumMod val="75000"/>
                </a:schemeClr>
              </a:buClr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user\Desktop\4 ЦВЕТ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16632"/>
            <a:ext cx="2090315" cy="85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856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332656"/>
            <a:ext cx="7313612" cy="1143000"/>
          </a:xfrm>
        </p:spPr>
        <p:txBody>
          <a:bodyPr anchor="b"/>
          <a:lstStyle/>
          <a:p>
            <a:pPr algn="ctr" eaLnBrk="1" hangingPunct="1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инфраструктуры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2021 год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1556792"/>
            <a:ext cx="7274003" cy="43576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800" dirty="0" smtClean="0"/>
              <a:t>	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None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субсидия -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Приоритет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721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руб.):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кровля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общежития, учебного корпуса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5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пожарная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сигнализация 8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общежития</a:t>
            </a:r>
          </a:p>
          <a:p>
            <a:pPr eaLnBrk="1" hangingPunct="1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Tx/>
              <a:buChar char="-"/>
              <a:defRPr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None/>
              <a:defRPr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(40 930 тыс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84225" eaLnBrk="1" hangingPunct="1"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емонт жилой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5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общежитий</a:t>
            </a:r>
          </a:p>
          <a:p>
            <a:pPr marL="784225" eaLnBrk="1" hangingPunct="1"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кровли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фасадов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 2 общежитий</a:t>
            </a:r>
          </a:p>
          <a:p>
            <a:pPr marL="441325" indent="0" eaLnBrk="1" hangingPunct="1">
              <a:lnSpc>
                <a:spcPct val="150000"/>
              </a:lnSpc>
              <a:buNone/>
              <a:defRPr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3275" indent="-361950" eaLnBrk="1" hangingPunct="1">
              <a:buFont typeface="Wingdings" pitchFamily="2" charset="2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600" dirty="0" smtClean="0"/>
          </a:p>
        </p:txBody>
      </p:sp>
      <p:pic>
        <p:nvPicPr>
          <p:cNvPr id="5" name="Picture 2" descr="C:\Users\user\Desktop\4 ЦВЕТ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2090315" cy="85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13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332656"/>
            <a:ext cx="7313612" cy="1143000"/>
          </a:xfrm>
        </p:spPr>
        <p:txBody>
          <a:bodyPr anchor="b"/>
          <a:lstStyle/>
          <a:p>
            <a:pPr algn="ctr" eaLnBrk="1" hangingPunct="1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инфраструктуры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2021 год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556792"/>
            <a:ext cx="8100392" cy="4357688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None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ремонт (62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руб.),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числе:</a:t>
            </a:r>
          </a:p>
          <a:p>
            <a:pPr eaLnBrk="1" hangingPunct="1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ремонтно-строительные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(25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калининского отделения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создание спортивно-оздоровительной базы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Мочище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0" eaLnBrk="1" hangingPunct="1">
              <a:lnSpc>
                <a:spcPct val="150000"/>
              </a:lnSpc>
              <a:buNone/>
              <a:defRPr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3275" indent="-361950" eaLnBrk="1" hangingPunct="1">
              <a:buFont typeface="Wingdings" pitchFamily="2" charset="2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600" dirty="0" smtClean="0"/>
          </a:p>
        </p:txBody>
      </p:sp>
      <p:pic>
        <p:nvPicPr>
          <p:cNvPr id="5" name="Picture 2" descr="C:\Users\user\Desktop\4 ЦВЕТ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32522"/>
            <a:ext cx="2090315" cy="85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41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algn="ctr" eaLnBrk="1" hangingPunct="1"/>
            <a:endParaRPr lang="ru-RU" sz="280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530725"/>
          </a:xfrm>
        </p:spPr>
        <p:txBody>
          <a:bodyPr/>
          <a:lstStyle/>
          <a:p>
            <a:pPr marL="361950" lvl="4" indent="-361950" algn="ctr" eaLnBrk="1" hangingPunct="1">
              <a:buFont typeface="Wingdings" pitchFamily="2" charset="2"/>
              <a:buNone/>
              <a:defRPr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361950" lvl="4" indent="-361950" algn="ctr" eaLnBrk="1" hangingPunct="1">
              <a:buFont typeface="Wingdings" pitchFamily="2" charset="2"/>
              <a:buNone/>
              <a:defRPr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  <a:p>
            <a:pPr marL="361950" lvl="4" indent="-361950" algn="ctr" eaLnBrk="1" hangingPunct="1">
              <a:buFont typeface="Wingdings" pitchFamily="2" charset="2"/>
              <a:buNone/>
              <a:defRPr/>
            </a:pPr>
            <a:endParaRPr lang="ru-RU" sz="48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1950" lvl="4" indent="-361950" algn="r" eaLnBrk="1" hangingPunct="1"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Проректор по общим вопросам</a:t>
            </a:r>
          </a:p>
          <a:p>
            <a:pPr marL="361950" lvl="4" indent="-361950" algn="r" eaLnBrk="1" hangingPunct="1">
              <a:buNone/>
              <a:defRPr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Константин Николаевич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Мироненков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1950" lvl="4" indent="-361950" algn="r" eaLnBrk="1" hangingPunct="1"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пр. К.Маркса, 20 , </a:t>
            </a:r>
            <a:r>
              <a:rPr lang="ru-RU" sz="200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00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корпус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ком. 122</a:t>
            </a:r>
          </a:p>
          <a:p>
            <a:pPr marL="361950" lvl="4" indent="-361950" algn="r" eaLnBrk="1" hangingPunct="1"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 (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383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346 40 34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1950" lvl="4" indent="-361950" algn="r"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mironenkov@adm.nstu.ru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" name="Picture 2" descr="C:\Users\user\Desktop\4 ЦВЕТ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2090315" cy="85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12194</TotalTime>
  <Words>139</Words>
  <Application>Microsoft Office PowerPoint</Application>
  <PresentationFormat>Экран (4:3)</PresentationFormat>
  <Paragraphs>48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Wingdings</vt:lpstr>
      <vt:lpstr>Затмение</vt:lpstr>
      <vt:lpstr>Программа  модернизации инфраструктуры на 2021 год ____________________________________________________________________________  (план ремонтно-строительных работ)</vt:lpstr>
      <vt:lpstr>Модернизация инфраструктуры</vt:lpstr>
      <vt:lpstr>Модернизация инфраструктуры</vt:lpstr>
      <vt:lpstr>Модернизация инфраструктуры  на 2021 год</vt:lpstr>
      <vt:lpstr>Модернизация инфраструктуры  на 2021 год</vt:lpstr>
      <vt:lpstr>Презентация PowerPoint</vt:lpstr>
    </vt:vector>
  </TitlesOfParts>
  <Company>NSTU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ремонтно-строительных работ 2012 года и его фактическое исполнение</dc:title>
  <dc:creator>User</dc:creator>
  <cp:lastModifiedBy>Пользователь Windows</cp:lastModifiedBy>
  <cp:revision>468</cp:revision>
  <cp:lastPrinted>2021-02-24T03:58:45Z</cp:lastPrinted>
  <dcterms:created xsi:type="dcterms:W3CDTF">2012-12-19T01:52:16Z</dcterms:created>
  <dcterms:modified xsi:type="dcterms:W3CDTF">2021-04-07T07:27:59Z</dcterms:modified>
</cp:coreProperties>
</file>