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D585-0F9F-4F9E-8BFC-C82715D036B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C913-08B4-47CC-A571-3827CD95C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10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D585-0F9F-4F9E-8BFC-C82715D036B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C913-08B4-47CC-A571-3827CD95C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17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D585-0F9F-4F9E-8BFC-C82715D036B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C913-08B4-47CC-A571-3827CD95C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03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D585-0F9F-4F9E-8BFC-C82715D036B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C913-08B4-47CC-A571-3827CD95C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87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D585-0F9F-4F9E-8BFC-C82715D036B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C913-08B4-47CC-A571-3827CD95C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02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D585-0F9F-4F9E-8BFC-C82715D036B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C913-08B4-47CC-A571-3827CD95C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1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D585-0F9F-4F9E-8BFC-C82715D036B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C913-08B4-47CC-A571-3827CD95C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70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D585-0F9F-4F9E-8BFC-C82715D036B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C913-08B4-47CC-A571-3827CD95C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73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D585-0F9F-4F9E-8BFC-C82715D036B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C913-08B4-47CC-A571-3827CD95C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75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D585-0F9F-4F9E-8BFC-C82715D036B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C913-08B4-47CC-A571-3827CD95C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535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D585-0F9F-4F9E-8BFC-C82715D036B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C913-08B4-47CC-A571-3827CD95C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9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D585-0F9F-4F9E-8BFC-C82715D036B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8C913-08B4-47CC-A571-3827CD95C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50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7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92"/>
            <a:ext cx="12195175" cy="685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9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VV</cp:lastModifiedBy>
  <cp:revision>2</cp:revision>
  <dcterms:created xsi:type="dcterms:W3CDTF">2024-02-20T05:28:36Z</dcterms:created>
  <dcterms:modified xsi:type="dcterms:W3CDTF">2024-02-20T07:25:24Z</dcterms:modified>
</cp:coreProperties>
</file>