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8" r:id="rId3"/>
    <p:sldId id="270" r:id="rId4"/>
    <p:sldId id="272" r:id="rId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62" y="-7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мудраяКА\Desktop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5940"/>
            <a:ext cx="9259738" cy="516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730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емудраяКА\Desktop\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2295"/>
            <a:ext cx="9289032" cy="518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29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емудраяКА\Desktop\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1909"/>
            <a:ext cx="9252520" cy="516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77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емудраяКА\Desktop\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1910"/>
            <a:ext cx="9252520" cy="516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9164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0</Words>
  <Application>Microsoft Office PowerPoint</Application>
  <PresentationFormat>Экран (16:9)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Немудрая Ксения Александровна</dc:creator>
  <cp:lastModifiedBy>Немудрая Ксения Александровна</cp:lastModifiedBy>
  <cp:revision>26</cp:revision>
  <dcterms:created xsi:type="dcterms:W3CDTF">2017-05-16T09:16:45Z</dcterms:created>
  <dcterms:modified xsi:type="dcterms:W3CDTF">2017-05-31T11:40:34Z</dcterms:modified>
</cp:coreProperties>
</file>